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63" r:id="rId7"/>
    <p:sldId id="259" r:id="rId8"/>
    <p:sldId id="264" r:id="rId9"/>
    <p:sldId id="25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9273" autoAdjust="0"/>
  </p:normalViewPr>
  <p:slideViewPr>
    <p:cSldViewPr snapToGrid="0">
      <p:cViewPr varScale="1">
        <p:scale>
          <a:sx n="63" d="100"/>
          <a:sy n="63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21">
    <iact:property name="dataType"/>
    <iact:actionData xml:id="d0">
      <inkml:trace xmlns:inkml="http://www.w3.org/2003/InkML" xml:id="stk0" contextRef="#ctx0" brushRef="#br0">10153 8691 0,'35'35'108,"104"-35"-75,-105 0-28,1 0-3,0 0 1,35 0 32,-1 0-28,-34 0-1,0 0 0,-1 0-1,140 35 21,-104-35 3,69 0-24,-104 34 1,34-34-4,-34 0 4,0 0 2,34 0-3,-34 0 0,35 0 2,-36 0 2,1 0-1,0 0 0,34 0 0,-34 0 24,0 0-26,0 0-1,34 0 64,1 0-67,-35-34 4,-1 34-1,-34-35 1,35 35 0,0 0-2,34 0 28,-34 0-25,70-35 33,-36 35-34,-34 0 3,0 0-4,-1 0 7,36 0-1,-35 0 2,69 0 27,174-35-32,-243 35-1,34 0 2,-34 0-5,0 0 4,104 0 31,-69 0-33,-36 0 0,1 0 0,0 0 1,0 0-2,104-34 28,-104 34-27,34 0 2,35 0 25,-34-35-27,-35 35 1,0 0-3,69 0 26,0 0-26,-69 0 2,34 0-2,-34 0 4,0 0-3,0 0 1,69 0 23,-34 0-21,-1 0-3,-34 0 1,0-35-3,-1 35 5,106 0 25,-71 0-25,-34 0-3,0 0 1,-1 0 0,1 0-1,35 0 12,-36 0-10,1 0 17,139 0-19,35 0 23,-174 0-22,-1 0-5,1 0 2,0 0 3,0 0-2,-1 0 1,1 35 2,0-35-3,0 0 1,-1 35 4,1-35-2,0 0 0,0 0 25,0 0 26,34 0 193,-34 34-246,0-34 68</inkml:trace>
    </iact:actionData>
  </iact:action>
  <iact:action type="add" startTime="13426">
    <iact:property name="dataType"/>
    <iact:actionData xml:id="d1">
      <inkml:trace xmlns:inkml="http://www.w3.org/2003/InkML" xml:id="stk1" contextRef="#ctx0" brushRef="#br0">22670 8795 0,'35'-34'63,"35"34"-28,-1 0-8,1 0-21,-36 0 0,36 0-1,-35 0 1,34 0 1,-34 0-2,35 0 0,-1 0 1,105 0 26,-70 0-25,-69 0 2,0 0 1,0 0-3,-1 0 0,71 0 15,-71 0-4,1 0-15,0 0 2,69 0 32,-69 0-29,0 0-6,0 0 1,-1 0 3,1 0 1,0 0-1,0 0 1,34 0 1,-34 0 0,0 0-5,0 0 0,-1 0 5,1 0 1,0 0-3,0 0 1,34 0 27,-34 0 2</inkml:trace>
    </iact:actionData>
  </iact:action>
  <iact:action type="add" startTime="39318">
    <iact:property name="dataType"/>
    <iact:actionData xml:id="d2">
      <inkml:trace xmlns:inkml="http://www.w3.org/2003/InkML" xml:id="stk2" contextRef="#ctx0" brushRef="#br0">16620 6153 0,'139'35'125,"0"-35"-120,-69 0 2,-1 0-6,1 0 4,69 0 1,-69 0 0,69 0 1,-35 0-3,-34 0 2,-1 0-3,-34 0 1,104 0 2,-70 0 0,-34 0 2,35 0-7,-35 0 4,34 0 2,-34 0 0,0 0-3,-1 0 1,71 0 2,-71 0 1,36 0-2,-35 0 4,34 0-3,-34 0-1,35 0 3,-36 0-4,1 0 4,35 0-5,-36 0 7,36 0 22,-35 0 60,0 0 3,-1 0-74,1 0-17,0 0 14,0 0-14,-1 0 37,71 0-36,-36 0 13,-34 0 18,0 0 9,0 0 65</inkml:trace>
    </iact:actionData>
  </iact:action>
  <iact:action type="add" startTime="40599">
    <iact:property name="dataType"/>
    <iact:actionData xml:id="d3">
      <inkml:trace xmlns:inkml="http://www.w3.org/2003/InkML" xml:id="stk3" contextRef="#ctx0" brushRef="#br0">18428 6640 0,'35'0'94,"69"0"-87,-69 0-2,0 0-2,0 0 2,34 0 1,-34 0 0,34 0 2,-34-35-3,0 35 3,35 0-6,-1 0 3,-34 0 1,34 0 0,-34 0-1,35 0 4,-35 0-8,69 0 4,-69 0-1,-1 0 6,1 0-9,35 0 3,34 0 5,-69 0-3,0 0 1,69 0-1,-69 0-2,34 0 103,70 0-101,-104 0 4,69 35-4,1 0 16,-105 0-5,69 34-11,-34-69-1,34 0 0,-69 35 2,35-35-6,-35 35 2,35-1 4,35 1 3,-36 0-4,36-35 7,-35 35-7,-1-1 0,1-34-3,0 0 2,0 0 6,0 0-4,-1 0 2,1 35-7,35-35 3,-36 0 4,105 70 22,-69-35-26,-35-35 1,0 0 1,34 34-2,140 1 24,-209 0-25,34-35 5,1 0-5,0 35 7,69-1-6,1 1 36,-1 0-33,-69-35-3,-1 0 19,1 0-20,0 35 0,0-35 28,34 34-19,-34-34-12,139 35 25,-139 0-16,0-35-8,-1 0 25,71 0-15,-71 35-3,1-35-1</inkml:trace>
    </iact:actionData>
  </iact:action>
  <iact:action type="add" startTime="42272">
    <iact:property name="dataType"/>
    <iact:actionData xml:id="d4">
      <inkml:trace xmlns:inkml="http://www.w3.org/2003/InkML" xml:id="stk4" contextRef="#ctx0" brushRef="#br0">22670 7057 0,'0'70'61,"35"69"-29,-35-104-28,35-35 2,-35 69 30,35-34-31,-1 34 18,-34-34 12,35 0-27,-35 0 11,0-1-11,35-34-7,-35 35 40,0 0 102,-35 34-136,0-69-1,1 0 0,-1 0-1,0 0 5,0 0-9,1 35 5,-1 0 0,0-35 0,0 0 0,-34 0-1,34 0 38,0 0 20,35 35-57,-35-35 0,1 0-1,-1 0 41</inkml:trace>
    </iact:actionData>
  </iact:action>
  <iact:action type="add" startTime="58290">
    <iact:property name="dataType"/>
    <iact:actionData xml:id="d5">
      <inkml:trace xmlns:inkml="http://www.w3.org/2003/InkML" xml:id="stk5" contextRef="#ctx0" brushRef="#br0">8449 11264 0,'0'-35'77,"70"35"-69,-36 0-3,71 0 29,-71 0-26,1 0-7,0 0 6,0 0 0,0 0-1,-1 0-4,1 0 2,0 0 5,0 0-5,69 0 26,0 0-25,-69 0 3,0 0-4,69-35 16,-69 35-13,0 0-1,-1-35-1,1 35 0,0 0 2,0 0 20,-1 0-21,1 0 10,0 0-6,0 0 21,69 0-23,-69 0-3,0 0 3,-1-35 10,36 35 21,-35 0-34,0 0 2,104 0 23,-70 0 5,-34 0-24,0 0-5,-1 0-2,71 0 19,-70 0-4,69 0-11,-69 0-4,34 0 31,1 0-28,-36 0 15,1 0-18,0 0 41,0 0 34,34 0-77</inkml:trace>
    </iact:actionData>
  </iact:action>
  <iact:action type="add" startTime="59389">
    <iact:property name="dataType"/>
    <iact:actionData xml:id="d6">
      <inkml:trace xmlns:inkml="http://www.w3.org/2003/InkML" xml:id="stk6" contextRef="#ctx0" brushRef="#br0">12587 11124 0,'69'0'87,"70"0"-77,-34 0-5,-71 0 0,106 0 3,-36 0-4,-69 0-1,69 0 2,35 0 4,-35 0-4,-34 0-3,34 0 4,-34 0 2,-1 0-2,1 0-4,-35 0 2,69 35 3,-35-35 1,1 0-4,34 35 1,-69-35 2,104 35 0,-69-35 0,-36 0-5,1 0 3,35 0-3,138 0 11,-208 35-7,105-35 3,-36 0-3,-34 0 7,0 0-3,0 0-4</inkml:trace>
    </iact:actionData>
  </iact:action>
  <iact:action type="add" startTime="82492">
    <iact:property name="dataType"/>
    <iact:actionData xml:id="d7">
      <inkml:trace xmlns:inkml="http://www.w3.org/2003/InkML" xml:id="stk7" contextRef="#ctx0" brushRef="#br0">5494 13662 0,'34'0'93,"105"0"-85,-69 0-1,-1 0-1,-34 0-1,35 0-3,-35 0 3,69 0-1,-69 0 2,34 0 1,-34 0-3,35 0 0,-1 0 2,1 0 3,34 0-2,-35 0 3,-34 0-8,0 0 6,0 0-7,0 0 3,-1 0 5,71 0-6,-36 0 0,1 0 6,-1 0-2,-34 0 0,0 0-1,0 0 1,69 0 1,-69 0-2,-1 0-1,1 0 2,0 0-5,34 0 2,-34 0-1,35 0 1,-35 0 4,34 0-7,1 0 3,34 0 4,-35 0-1,1 0 0,-35 0 0,34 0 0,-34 0 2,35 0-5,-1 0-2,-34 0 8,0 0-5,34 0-3,-34 0 6,35 0-4,-36 0 4,1 0-1,0 0-3,0 0 4,-1 0-4,1 0 0,0 0 1,0 0 2,0 0-1,-1 0-1,1 0 1,0 0 2,0 0-3,69 0 0,-69 0 17,173 0-15,-173 0-5,0 35 2,0-35 1,-1 0 1,36 0-2,-1 0 0,1 35 6,-35-35-6,0 0 0,-1 0 2,1 0-2,0 0 1,0 0 2,34 0 0,-34 0-3,0 0 3,34 0-3,1 0 2,-1 0 2,-34 0-2,35 0 0,-36 0 1,1 0-6,0 0 4,0 0 3,0 0-5,34 0 24,35 0-19,-69 0-2,0 0-4,0 34 5,-1-34-2,1 0 2,0 0-1,0 0 0,34 0 1,-34 0-2,0 0-1,69 0 27,-34 35-24,-36-35-1,36 0 12,-35 0 29,0 0-40,-1 0-2,1 0-1,35 0 43</inkml:trace>
    </iact:actionData>
  </iact:action>
  <iact:action type="add" startTime="84492">
    <iact:property name="dataType"/>
    <iact:actionData xml:id="d8">
      <inkml:trace xmlns:inkml="http://www.w3.org/2003/InkML" xml:id="stk8" contextRef="#ctx0" brushRef="#br0">5598 15018 0,'139'35'63,"-35"-35"-58,-69 0-1,0 0 3,34 0-2,-34 0 0,0 0-2,0 0 1,104 0 2,-104 0 4,34 0-5,-34 0-3,34 0 20,140 0-17,-139 0 0,-1 0 0,35 0 1,35 0-1,-69 0 1,34 0 0,-69 0 2,69 0-3,-34 0 0,-1 0-4,-34 0 2,35 0 5,34 0-2,-34 0-1,-1 0-2,1 0 2,69 0 2,-70 0-2,1 0 2,-1 0-5,1 0 6,34 0 1,-69 0-8,69 0 3,-69 0-1,35 0 1,-1 0 1,1 0-3,-35 0 0,34 0 10,35 0-1,1 0-5,34 0 2,0 0-1,-70 0-2,-34 0-2,35 0 1,-36 0 1,71 0 2,-70 0 1,34 0-7,-34 0 3,34 0 1,-34 0 0,70 0 0,-71 0 3,71 0-4,-36 0 2,1 0 3,-36 0-8,1 0 3,70 0-2,-71 0 2,36 0 3,-35 0-5,-1-35 1,1 35 3,0 0 2,0 0-7,-1 0 4,1 0 3,0 0-6,35 0 6,-36 0 0,36 0 6,-35 0-3,-1 0-5,1 0-2,0-35 1,0 35 6,34 0-3,-34 0 0,35 0 25,69 0-27,-70 0 16,-34 0-17,0 0 1,0 0 16,-1 0-13</inkml:trace>
    </iact:actionData>
  </iact:action>
  <iact:action type="add" startTime="94586">
    <iact:property name="dataType"/>
    <iact:actionData xml:id="d9">
      <inkml:trace xmlns:inkml="http://www.w3.org/2003/InkML" xml:id="stk9" contextRef="#ctx0" brushRef="#br0">11891 12724 0,'35'0'139,"69"0"-133,36 34 24,-106-34-16,71 70-10,-71-70 1,1 0 2,0 35-2,0-1 0,69 1 29,-69 0-25,0-35-8,-35 35 6,34-1-6,36 1 11,-35 0 3,-35 0-8,0-1-4,34-34 1,-34 35 1,0 35 2,0-35-2,0-1-1,70 1 4,-70 69-2,35-34-1,-35-35 3,34-1-7,-34 1 4,0 35-2,0-36 2,35-34 0,-35 35-3,0 0 0,0 0 6,0-1-3,0 1 56,0 0-55,0 0-3,0 0 7,0-1-4,0 1 16,0 104-15,0-104-2,0 0 0,0-1 2,0 1-2,0 0 1,0 0 0,0-1-2,0 1 12,0 0 0,0 0-10,0 34 20,0-34-20,0 0 2,0 0-2,0 34 20,-35 1 5,1-70-26,34 34-2,-35-34 5,0 0-4,35 35 0,-35-35 3,35 35-2,-34 0 0,-1-1 32,0 1-28,0 0-2,-69 0 23,69-35-25,0 0 3,1 0 12,-36 34-15,35-34 21,1 0-21,-36 0 52,35 35-51,1-35-2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63">
    <iact:property name="dataType"/>
    <iact:actionData xml:id="d0">
      <inkml:trace xmlns:inkml="http://www.w3.org/2003/InkML" xml:id="stk0" contextRef="#ctx0" brushRef="#br0">11161 8900 0,'35'0'65,"139"0"-57,-70 0-4,-69 0 3,34 0-5,1-35 1,0 0 4,-36 35 1,1 0-6,35 0 2,-36-35 2,36 35 2,-70-34-3,69-1 2,-34 35-3,70-35 29,-1 0-25,-69 35-2,-1 0 17</inkml:trace>
    </iact:actionData>
  </iact:action>
  <iact:action type="add" startTime="5653">
    <iact:property name="dataType"/>
    <iact:actionData xml:id="d1">
      <inkml:trace xmlns:inkml="http://www.w3.org/2003/InkML" xml:id="stk1" contextRef="#ctx0" brushRef="#br0">11335 9943 0,'70'-35'143,"69"-70"-136,-35 71-1,-69 34 1,0-35 7,34 0-6,-34 0-6,0 1 3,34 34 2,-34 0-2,0-70 0,-1 70 0,1 0 52</inkml:trace>
    </iact:actionData>
  </iact:action>
  <iact:action type="add" startTime="11409">
    <iact:property name="dataType"/>
    <iact:actionData xml:id="d2">
      <inkml:trace xmlns:inkml="http://www.w3.org/2003/InkML" xml:id="stk2" contextRef="#ctx0" brushRef="#br0">15473 12585 0,'35'0'78,"69"-105"-71,-35 105 2,-69-35-4,35 35 2,0-69-2,0 69 0,34-70 3,-69 36-7,35 34 3,0-35-2,0 0 1,-1 35 6,1-69-7,0 69 2,34-35 3,1 0 24,-35 0-25,34 1 34,-69-1-7</inkml:trace>
    </iact:actionData>
  </iact:action>
  <iact:action type="add" startTime="13674">
    <iact:property name="dataType"/>
    <iact:actionData xml:id="d3">
      <inkml:trace xmlns:inkml="http://www.w3.org/2003/InkML" xml:id="stk3" contextRef="#ctx0" brushRef="#br0">22253 13836 0,'70'-35'31,"173"0"-25,-173 35 1,-1 0 0,1 0-5,34 0 2,-35-34-1,36 34 0,-1 0 2,0-35 1,70 35 1,0-35-2,-104 35 1,34 0 0,0 0-4,1 0 2,-1-35 2,-35 35-1,36 0-3,-1 0 2,0 0 0,-34-69 1,-1 69 0,36 0-2,-36 0 1,1 0 3,-1 0-6,1 0 4,69 0 0,-104 0-2,0 0 8,34 0-7,1 0 4,-36 0-5,71 0 6,-36 0 1,1-35-2,-1 35 0,36 0-3,-71-35 2,36 35 1,-1 0-3,-34 0 4,0 0-8,0 0 6,34 0-6,-34 0 5,0 0 1,69 0 4,-34 0-4,34 0 4,-69 0-9,104 0 2,-104 0 4,69 0-2,-34 0 3,69 0-2,-105 0-4,105 0 12,-104 0-7,70 0-1,-71 0-2,36 0 2,-1 0-1,-34 0-5,0 0 3,0 0 2,-1 0-4,1 0 1,35 0 3,-35 0 1,104 0-3,-70 0 3,70 0 1,-104 0-3,0 0-2,69 0 2,0 0-1,-34 0 3,69 0 0,-104 0 0,104 0 1,-104 0 0,-1 0-7,71 0 3,-70 0-1,-1 0 0,36 0 2,-35 0 2,-1 0-5,1 0 4,0 0-3,0 35 0,-1-35 6,1 0-3,0 0-5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13">
    <iact:property name="dataType"/>
    <iact:actionData xml:id="d0">
      <inkml:trace xmlns:inkml="http://www.w3.org/2003/InkML" xml:id="stk0" contextRef="#ctx0" brushRef="#br0">3025 7926 0,'35'0'110,"34"0"-102,1 0-3,-36 0 1,1 0 3,0 0-8,0 0 2,0 0 2,-1 0-3,1 0 2,0 0 1,34 0 0,-34 0 1,35 0 1,-36 0-1,1 0 0,0 0-2,0 0 3,34 0 4,-34 0 18,139 0-25,-139 0 2,-1 0-3,140 0 26,-69 0-22,-1 0 22,-69 0 76</inkml:trace>
    </iact:actionData>
  </iact:action>
  <iact:action type="add" startTime="11464">
    <iact:property name="dataType"/>
    <iact:actionData xml:id="d1">
      <inkml:trace xmlns:inkml="http://www.w3.org/2003/InkML" xml:id="stk1" contextRef="#ctx0" brushRef="#br0">2990 9873 0,'104'35'62,"35"0"-54,-104-35-4,0 0 2,0 0 1,0 0-5,-1 0 2,1 0 2,35 34-1,-36-34 2,36 0-1,-1 0 3,1 0-7,0 0 6,-1 35-7,-34-35 2,0 0 4,34 0-1,-34 35-1,0-35-3,34 0 4,36 35-1,-36-35 0,-34 0-1,34 0 6,-34 0-5,35 0 2,-1 0-3,1 0 2,-35 0 4,-1 0-5,1 0 3,0 0-6,0 0 1,-1 0 3,1 0 3,0 0-8,0 0 4,0 0-3,-1 0 5,36 0 0,-35 0 1,104 0 35,-70 0-37,-34 0-2,139 0 24,-139 0-23,-1 0 14,105 0-13,-104 0 3,0 0 7,35 0-11,-36 0-3,1 0 2,0 0 2,0 0 4,-1 0-4,1 0-2,35 0 21,-1 0-22,-34 0 1,35 0 22,34 0-22,-69 0 5,34-35 20,-34 35-23,0 0-3,0 0 23,-1-35-19,1 35-2,0 0 14,0 0 28</inkml:trace>
    </iact:actionData>
  </iact:action>
  <iact:action type="add" startTime="17385">
    <iact:property name="dataType"/>
    <iact:actionData xml:id="d2">
      <inkml:trace xmlns:inkml="http://www.w3.org/2003/InkML" xml:id="stk2" contextRef="#ctx0" brushRef="#br0">12726 7961 0,'35'0'16,"-1"-35"0,36 35-12,-35 0 8,-1-34-6,36 34-4,0-35 21,-1 35-14,-34-35-8,0 35 2,34 0 5,-34-35-6,0 35 3,104 0 2,-104 0-3,-1 0-2,36-35 1,-1 35 5,36-34-6,-70 34 2,34 0 1,105 0 2,-105-35-1,71 35 0,33 0-2,-103 0 0,34 0 3,105 0 1,-70 0-3,-35 0-4,-34 0 4,-1-35 0,36 35 1,-36 0-5,1 0 4,-1 0-2,36 0 1,-36 0 3,1 0-2,-36 0-3,71 0 0,-70 0 6,34 0-2,1 0-1,-36 0 0,1 0 1,0 0-2,0 0 2,34 0 1,1 0 1,-1 0-1,-34 0-2,35 0 0,-36 0 4,1 0-6,0 0 0,0 0 6,34 0-4,-34 0-1,35 0 3,-36 0-2,1 0 1,35 0 1,-36 0-3,1 0 2,0 0 1,0 0-1,0 0-5,-1 0 8,36 0 0,-70-35-4,35 35 1,-1 0-4,1 0 2,0 0 4,0 0-2,34 0 25,-34 0-25,35 0 15,-36 0-1,1 0-14,0 0 3,0 0-5,-1 0 1,1 0 34,0 0-10,34 0 4</inkml:trace>
    </iact:actionData>
  </iact:action>
  <iact:action type="add" startTime="21823">
    <iact:property name="dataType"/>
    <iact:actionData xml:id="d3">
      <inkml:trace xmlns:inkml="http://www.w3.org/2003/InkML" xml:id="stk3" contextRef="#ctx0" brushRef="#br0">14777 6953 0,'-34'0'141,"-71"-35"-135,70 0-1,-104 1 5,70-1-1,34 35-2,0 0-6,-34-35 2,34 35 3,0-35-1,-69 35-3,0-69 2,69 69 1,-104-35 1,69 35 1,-69-69-1,104 69 0,-34-35-4,-1 35 2,-34 0 4,34 0-7,1-70 3,34 70 2,-104-35 1,69 1 0,-69-1-1,35 35-1,69 0-3,1 0 2,-36 0 2,0-70-4,1 70 0,-1 0 4,1 0 4,-1 0-6,36-34 1,-36 34 3,0 0-1,1-35-1,-35 35-2,34 0 2,35 0 3,-104 0-5,104 0 10,1 0-8,-1 0 3,-35 0-2,36 0-1,-140 0-1,104 0-1,1 0 18,-314 0-14,348 0-6,-69 0 2,35 0 1,-71 0 6,-33 0-3,-1 0-3,104 0 0,35 0-3,-34 0 4,-1 0-2,1 0 1,-36 0 3,-34 0-3,35 0-1,69 0 3,-69 0 0,34 0-1,-69 0-1,70 0 1,-1 0 1,36 0-5,-36 35 4,-34-35 1,-1 0-1,71 0-2,-1 0 2,-35 0 0,1 0-4,34 34 2,0-34 3,0 0-6,-34 0 3,34 0 3,0 35-1,-104-35-1,70 35 4,-1-35-2,35 0-2,-34 35 5,-1-35-4,1 0-4,34 0 4,0 34-1,-34-34 7,34 0-3,0 0-7,0 0 2,1 0 0,-1 0 7,0 35-5,0-35-1,1 0 2,34 35-1,-35-35-1,0 0-4,0 35 4,-34-35 2,-1 0-2,70 35 1,-104-35 1,34 34-2,36 1 2,-1-35-2,0 0-1,0 35 2,0-35 13,-69 35-14,69-35-3,1 34 2,-1-34 4,0 0-2,0 35 1,-34-35-1,69 35-4,-70 0 4,35-35-1,35 34-3,-69-34 1,-1 35 7,36-35-5,-1 0-3,0 0 3,0 35 1,0-35 0,1 0-1,-1 0 0,0 0 1,0 35 2,1-35-2,-36 0 1,35 0-1,1 34 2,-36-34 7,35 0-8,-34 35-3,34-35 2,0 0 0,0 0-2,1 35 2,-1-35 23</inkml:trace>
    </iact:actionData>
  </iact:action>
  <iact:action type="add" startTime="23278">
    <iact:property name="dataType"/>
    <iact:actionData xml:id="d4">
      <inkml:trace xmlns:inkml="http://www.w3.org/2003/InkML" xml:id="stk4" contextRef="#ctx0" brushRef="#br0">4937 6675 0,'0'-35'76,"-69"174"-69,34 35 25,35-139-9,0-1 56,0 1-48,35 104 16,34-104-42,-34-35 1,0 0 1,0 0 0,104 70 14,-105-70-16,1 0 6,0 0-8,34 34 73</inkml:trace>
    </iact:actionData>
  </iact:action>
  <iact:action type="add" startTime="24541">
    <iact:property name="dataType"/>
    <iact:actionData xml:id="d5">
      <inkml:trace xmlns:inkml="http://www.w3.org/2003/InkML" xml:id="stk5" contextRef="#ctx0" brushRef="#br0">15542 8830 0,'-34'0'48,"-140"0"-41,69 0-1,1 0 0,-35-104 1,0 104-2,-139 0 0,243 0 1,-104-35 2,69 35-5,-104-35 2,105 35 1,-35-34 2,34 34-5,-173-35 7,-175 0-1,175-35-4,-70 36 11,174-1-15,-139 0 8,-35 35-2,35 0 1,69 0 1,-69-69-4,174 69 1,34 0-4,1 0 1,-36 0 3,-69 0 2,105 0-6,-1 0 1,-34-35 4,0 35-2,-70 0 10,-70 0-9,140 0 3,-35 0-3,104 0 2,0 0-3,-34 0-3,34 0 4,0 0 1,1 0-1,-36 0 0,35 0-3,1 0 0,-36 0 4,0 0-1,1 35-2,-1-35 1,70 34 2,-34-34-1,-71 0-4,71 35 0,-1-35 8,-35 35-8,1-35 2,-1 0-1,1 0 1,-1 35 0,-34-1 1,69-34 1,-35 0 0,-103 35-1,68-35 5,70 0-4,1 35-4,-71 0 4,36-35-1,-1 0-1,36 0 3,-36 0 0,0 0-2,70 35 2,-34-35-6,-1 0 4,0 0 0,0 0 0,1 0 3,-1 34 0,-69-34-3,69 0 2,-35 0 1,-34 35-2,69-35-1,0 0 2,1 0-4,-1 0 6,-104 35-1,69-35-4,35 0 3,1 0 0,-1 0-6,0 0 2,0 0 3,1 0-4,-1 0 0,0 0 44,0 0-41</inkml:trace>
    </iact:actionData>
  </iact:action>
  <iact:action type="add" startTime="25526">
    <iact:property name="dataType"/>
    <iact:actionData xml:id="d6">
      <inkml:trace xmlns:inkml="http://www.w3.org/2003/InkML" xml:id="stk6" contextRef="#ctx0" brushRef="#br0">6224 8448 0,'0'69'80,"0"70"-74,0-104 0,0 69 27,0-69 14,0 35 15,69-70-56,-34 0-3,0 0 4,34 34 9,1-34-10,69 0-2,-69 0 2,69 0 3,-105 0-5,105 0 29,1 0-27,-106 0 1,1 0-3</inkml:trace>
    </iact:actionData>
  </iact:action>
  <iact:action type="add" startTime="33980">
    <iact:property name="dataType"/>
    <iact:actionData xml:id="d7">
      <inkml:trace xmlns:inkml="http://www.w3.org/2003/InkML" xml:id="stk7" contextRef="#ctx0" brushRef="#br0">2260 14149 0,'0'35'77,"35"-35"-46,34 34-25,-34-34 4,34 0-4,-34 0 2,0 0-3,69 0 24,35 0-23,-104 0 2,35 0-2,104 0 23,-140 0-23,1 0 16,104 0-14,-104 0-1,0 0-5,0 0 2,34 0 3,70 0 9,0-34 18,0 34-26,0 0-3,-104 0-3,0 0 0,0 0 6,34 0-6,-34 0 1,0 0 3,0 0 1,-1 0-2,36 0 4,34 0-4,1 0 1,-36 0 2,1 0-2,-1 0 3,1 0-5,-1 0-3,1-35 6,-35 35 0,-1 0-2,36 0-2,-1 0 2,1 0 0,-1 0 2,1-35-3,-35 35 2,34 0-5,-34 0 2,69 0 5,-69 0-3,0 0 0,0 0 5,69-35-5,-34 35 1,-1 0 5,-34 0-9,0 0 5,34 0-3,36 0 1,-36 0 4,1 0-7,-36 0 2,1 0 1,69 0 4,-34 0-4,-35 0-3,34-34 2,1 34 5,34 0-2,-69 0-3,0 0 2,34-35 0,-34 35 6,0 0-5,0 0-2,-1 0 4,1 0 28,0 0-32,0-35 16,34 35 47,-34 0-61,0 0 15,-1 0-17,1 0 24,0 0 0</inkml:trace>
    </iact:actionData>
  </iact:action>
  <iact:action type="add" startTime="37434">
    <iact:property name="dataType"/>
    <iact:actionData xml:id="d8">
      <inkml:trace xmlns:inkml="http://www.w3.org/2003/InkML" xml:id="stk8" contextRef="#ctx0" brushRef="#br0">6884 15783 0,'70'0'11,"-140"0"-8,175 0 44,-71 0 0,1 0-39,0 0-4,-35-35 1,35 35 3,0 0-2,138 0 20,-138 0-19,35 0-2,-1 0 1,-34 0-1,0 0 3,34-35-4,-34 35 2,0 0 6,34 0-4,-69-35-6,70 35 4,-35 0 0,-1 0 3,36 0-4,-35 0 3,0 0 10,34 0-14,-34-34 8,0 34-8,-1 0 7,36-35 21,0 0-24,-70 0-3,34 35-3,1 0 7,0 0-3,34 0 25,1 0-24,-35 0-2,-1 0 0,1 0 4,0 0-4,35 0 27,-1 0-26,1 0 17,-36 0 11,1 0-4</inkml:trace>
    </iact:actionData>
  </iact:action>
  <iact:action type="add" startTime="38980">
    <iact:property name="dataType"/>
    <iact:actionData xml:id="d9">
      <inkml:trace xmlns:inkml="http://www.w3.org/2003/InkML" xml:id="stk9" contextRef="#ctx0" brushRef="#br0">13630 15087 0,'-139'-104'124,"0"35"-118,69-1 1,1 1 0,-36-1 3,36 35-6,-1 1 1,1-36 4,-1 35-2,-34-69 9,0 0-8,-36-1 1,36 1-1,-70-35-2,35 35 3,0-1 1,35 1-2,0 35-7,34-1 7,0 35-6,1-34 5,-1-1-6,1 36 4,-36-106 4,1 36-3,0 0 2,-70 34-1,-35-103 6,140 138-1,-1-35-11,36 70 4,-36-34 3,35-36 0,-69 0-1,69 36 2,-34-1-7,34 0 3,-35-34 5,1 34-2,34 35-1,35-35 0,-35 0-1,0 35-1,-69-34 1,104-1 4,-104-69-4,69 104 2,0 0-3,0-70-3,-138 0 11,138 36-7,-35-36 2,36 70-2,-36-35 0,0 1 4,1-1-5,-1 0 6,1-34 2,-35 34-6,-1 0 4,-69-69-5,105 69 2,-70 0 0,34 35-6,36-69 5,-1 69 1,-69-70-1,0 35 2,0-34-4,104 34 2,-69 0-1,0 1 4,-1-36-4,36 35 2,-1 35 1,70-34-7,-34 34 5,-1 0 0,-35-35 2,70 0-4,-35 35 166</inkml:trace>
    </iact:actionData>
  </iact:action>
  <iact:action type="add" startTime="40119">
    <iact:property name="dataType"/>
    <iact:actionData xml:id="d10">
      <inkml:trace xmlns:inkml="http://www.w3.org/2003/InkML" xml:id="stk10" contextRef="#ctx0" brushRef="#br0">7580 10325 0,'-105'0'65,"-103"0"-59,138 0-4,1 0 2,34 0 4,-35 0-7,36 0 2,-36 0 7,1 0-8,-1 35 1,1-35 6,34 0-2,0 0 0,0 34 179,35 1-179,0 35 1,35-1-1,-35-34-3,0 0 4,70 69-3,-70-34 1,34-1 5,36 70-2,-70-69-5,35-36 4,34 36-7,-69-35 5,0 34-5,35-69 3,-35 70 3,35-35 0,-1-1-2,1 1 30</inkml:trace>
    </iact:actionData>
  </iact:action>
  <iact:action type="add" startTime="47354">
    <iact:property name="dataType"/>
    <iact:actionData xml:id="d11">
      <inkml:trace xmlns:inkml="http://www.w3.org/2003/InkML" xml:id="stk11" contextRef="#ctx0" brushRef="#br0">18254 7022 0,'35'0'125,"0"35"-119,0 0-1,-1-35 14,1 0-2,0 0-10,0 0-2,-35 35 2,35-35-1,-1 0-1,36 35 27,-1 34-23,1-34-8,-70 0 3,35-35 0,-1 34 4,1-34-3,0 70 28,35-1-27,-70-34 2,34 35 9,1-36-2,-35 36-8,0-35 17,35 34-17,-35-34 0,35 35 0,-35-36 19,0 36-21,0-35 0,0 104 32,0-70-30,-35 70 21,35-104-22,-70 34-2,-34 36 30,69-1-30,0-69 13,35 0-8,-34-1-5,-1 1 39,0 0-38,0 0 68,35-1-66,-34-34-5,-1 0 4,0 35 88</inkml:trace>
    </iact:actionData>
  </iact:action>
  <iact:action type="add" startTime="48416">
    <iact:property name="dataType"/>
    <iact:actionData xml:id="d12">
      <inkml:trace xmlns:inkml="http://www.w3.org/2003/InkML" xml:id="stk12" contextRef="#ctx0" brushRef="#br0">18498 8656 0,'0'35'63,"69"104"-57,-34-139-3,0 35 6,-35 0-8,0-1 3,35 36 2,-1-35 27,1-1-25,0-34 31,0 0-31,-1 0-2,36 0 0,-35 0 1,34 0-3,-34-34 28,69-1 15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825">
    <iact:property name="dataType"/>
    <iact:actionData xml:id="d0">
      <inkml:trace xmlns:inkml="http://www.w3.org/2003/InkML" xml:id="stk0" contextRef="#ctx0" brushRef="#br0">4311 7405 0,'35'0'125,"69"0"-121,-34 0 0,-35 0 4,34-35 6,70 35-8,-104 0 4,0 0-8,0 0 2,-1 0 5,1 0-7,0 0 1,0 0-1,34-35 6,-34 35-4,35 0 2,-1 0 4,1 0-5,-1 0 1,1 0-5,-1-34 7,1 34-6,-35 0 5,34 0-1,-34 0 1,34 0-4,36 0 2,-70 0-3,-1-35 4,1 35-4,35 0 4,-36 0-5,1 0 3,70-35 3,-71 35 0,36 0-1,-35 0 2,34 0-7,1 0 3,-36 0 4,71 0-2,-1 0 0,-34 0 3,-36 0-4,1 0 4,0 0-8,34-35 5,-34 35 3,0 0-8,35 0 3,-36 0-2,36 0 8,34 0-4,-34 0 4,-36 0-4,71 0 11,-36 0-7,1 0-8,-35 0 3,-1 0 8,36 0-3,-35 0 3,-1 0 41</inkml:trace>
    </iact:actionData>
  </iact:action>
  <iact:action type="add" startTime="46840">
    <iact:property name="dataType"/>
    <iact:actionData xml:id="d1">
      <inkml:trace xmlns:inkml="http://www.w3.org/2003/InkML" xml:id="stk1" contextRef="#ctx0" brushRef="#br0">16272 8969 0,'70'0'143,"139"0"-134,-70 0-4,-70 0 6,36 0-4,-71 0-5,71 0 3,-36 0 1,-34 0-1,104 0 3,-69 0-1,-36 0-5,36 0 4,69 0 1,-104 0-4,0 0 0,34 0 6,1 35-7,-36-35 2,105 0 3,-69 0 2,-35 0-6,34 0 1,-34 0 1,35 0-3,-36 0 1,1 0 12,0 0-9,34 0 2,1 0-1,0 0 3,-36 0 11,105 0-16,-69 0 5,-35 0-6,-1 0 4,1-35-3,0 35 1,35 0-1,-36 0 1,1 0 1,0 0-1,0 0-4,34 0 4,-34 0 4,0 0 0,34 0-9,-34 0 3,0 0 2,34 0 1,-34-35 0,104 35-1,-69 0-1,-35 0 3,-1 0 0,1 0-6,35 0 4,34 0-1,0 0 1,-69 0 1,35 0 1,-1 0-6,70 0 2,-69 0 2,-1 0 0,70 0 1,0 0 2,35 0-2,0 0 2,-70 0-3,1 0-5,-1 0 5,139 0 1,-69 0-2,-69 0 4,34 0-7,-35 0 4,105 0 2,-35 0-2,-105 0 2,35 0-4,35 0 2,-104 0-3,70 0 1,-1-34 2,-69 34-1,34 0 7,1 0-10,69-35 2,-70 35 2,1-35 1,-35 35 2,-1 0-7,71 0 1,-71-35 2,36 35 2,-35 0 8,34 0-10,1 0 1,-1 0 3,-34 0-1,35-34 3,-36 34-9,71-35 1,-70 35 5,69-35-2,-69 35 3,34-35-4,-34 35-2,0 0 3,69 0 1,-34 0-5,-36-34 2,36 34 4,-35-35-2,34 35 2,70 0-2,-34 0 2,34 0-1,-70 0-1,-34 0-4,35 0 2,-36 0 2,36 0-4,-1 0 1,36 0 3,-1 0 0,-34 0 1,34 0 2,105 0-3,-175 0 2,105 0-2,-69 0-4,-35 0 2,34 0 4,36 0-2,-36-35 2,1 35-2,-36 0-2,36 0 3,-1 0-2,-34 0-3,0 0 2,69-35 2,-34 35-4,-1 0 2,-34 0 6,0 0-7,34 0 0,-34 0 5,70 0-3,-71 0 1,1 0 2,0 0-6,34 0 2,1 0 4,34 0-3,-69 0 0,35 0 2,-36 0-5,36 0 2,-1 0-1,-34 0 4,0 0 1,35 0 0,34 0-1,-35 0-2,1 0 3,-1 0-3,-34 0 0,35 0 2,-35 0 1,-1 0 0,1 0-6,35 0 2,-36 0 1,1 0 2,0 0-5,0 0 7,-1 0-4,36 0 76,-35 0 88,104 0-163,-104 0-5,-1 0 5,36 0 1,-35 0-2,-1 0 5,1 0-8,35 35 0,-1-35 10,36 0 16,-1 0-22,-34 0 17,-36 0 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10">
    <iact:property name="dataType"/>
    <iact:actionData xml:id="d0">
      <inkml:trace xmlns:inkml="http://www.w3.org/2003/InkML" xml:id="stk0" contextRef="#ctx0" brushRef="#br0">18185 5180 0,'0'35'79,"0"34"-72,0 1-5,0-35 3,0-1 4,0 1-7,0 0 7,0 0-5,0-1 2,0 1 2,0 0 2,0 0-6,0 34 3,0 36 28,0-71-28,0 1-5,0 0 19,0 0-14,0-1-1,69 1 200,36-35-191,-71 0-13,71 0 3,-36 0 5,-34 0-5,0 0 3,0 0-3,34 35 0,1-35-2,-36 0 2,36 0 3,34 0 0,-69 0 0,35 0 4,-1 0-11,1 0 6,-1 0-3,36 0 0,-36 0 3,35 0 2,-34 0-7,-35 0 2,0 0 5,69 0-8,-35 0 2,1 0 6,34 0-3,1 0 0,-36 0-4,1 0 3,69 0 146,-70 0-146,70 0 54,-104 0-52,0 0-5,0 0 6,-1 0 1,36 0 0,-35 0-5,0 0 2,-1 0 0,71 0-1,-36 0 3,1 0 0,-1 0-2,1 0 1,-1 0-2,36 0 0,-1 0 5,-35 0-5,36 0 2,-36 0-1,1 0 1,69 0-1,-104 0-1,-1 0 2,1 0-2,35 0-3,-35 0 3,69 0 4,-69 0 7,69 0-10,-69 0 0,0 0 0,-1 0 1,71-35 1,-71 35-5,36 0 1,-1 0 8,1-35-7,-35 35 6,0 0-10,-1 0 3,1 0 1,35 0 5,-1 0 1,-34 0-6,0-34 11,69 34-10,-69 0 2,0 0-6,-1 0 1,1 0 3,69 0 3,-69 0-2,0 0 3,0 0-4,-1 0 1,1 0-2,0 0 7,0 0-7,0 0 8,-1 0-5,1 0-6,35 0 4,-36 0-1,-34-35 0,35 35 1,35 0 2,-36-35 31,106 35-33,-36 0 15,-69 0-15,-1 0 22,1 0-21,-35-35 143,0-34-143,0 34-1,0-35 2,0-173 17,0 208-9,0-69-7,0 35-8,0 34 7,0 0-5,0 0 2,0 1 5,-35-36-4,35 35-1,-34 0 11,-1 1 142,-35 34-152,36 0-4,-36 0 2,35 0 3,0 0-5,1 0 1,-36 0 6,35 0-6,-138 0 2,68 0 3,70 0-2,-34 0-4,-1 0 2,1 0 3,-70 0-1,34 0 1,1 0-1,-35 0 0,70 0 0,-71 0 2,-33 0-3,68 0 3,1 0-3,0 0 4,-70 0-4,104 0 1,-104 34 4,35 1-5,105-35 0,-106 0 3,36 0-5,69 35 1,-104-35 3,70 0 1,-36 0 2,1 35-3,35-35-2,-1 0-1,-34 35 1,69-35 4,0 0-7,-34 0 5,-36 34 7,71-34-1,-36 0-8,35 0 5,0 0-8,-34 0 1,-1 0 2,36 35 5,-1-35-9,0 0 7,0 0-6,-34 0 1,34 0 4,-35 0 0,-34 0 0,69 0-2,-34 35 4,-35-35-2,69 0-1,-35 0-3,35 0 1,-69 0 6,0 35-5,69-35-1,-34 0 3,-1 0-1,35 0-1,-34 0 2,34 0 1,-35 0-1,1 0 2,34 0-6,-35 0 5,1 0 4,-1 0-5,36 0-2,-1 34 1,0-34-4,-34 0 3,34 0 3,0 0-3,-35 0 1,36 0 0,-36 0 2,70 35-2,-35-35-3,1 0 1,-36 0 2,35 0 7,1 0 0,-1 0-7,-35 0 1,35 0 0,1 0 2,-1 0-4,-35 0 1,36 0 8,-1 0 3,0 0-1,0 0-9,-69 0 31,34 0-30,36 0-2,-1 0 247,-104 0-247,104 0 4,-69 70-4,69-70 20,-35 34-22,36-34 52</inkml:trace>
    </iact:actionData>
  </iact:action>
  <iact:action type="add" startTime="10087">
    <iact:property name="dataType"/>
    <iact:actionData xml:id="d1">
      <inkml:trace xmlns:inkml="http://www.w3.org/2003/InkML" xml:id="stk1" contextRef="#ctx0" brushRef="#br0">14256 7370 0,'0'35'67,"0"0"-63,35-35-1,34 0 33,-34 0-32,0 0 3,104 0 17,-105 0-18,1 0-1,35 0 0,-35 0 1,-1 0 0,36 0-4,-35 0 1,-1 0 8,1 0-9,0 0 3,104 0 2,-69 0-2,-1 0 0,1 0 1,-1 0 0,1 0-1,-35 0 3,34 0-6,-34 0 2,34 0 4,1 0-7,-35 0 2,-1 0 4,36 0-6,0 0 6,34 0-3,-69 0 1,69 0 4,-35 0-2,1 0 2,0 0-7,-1 0 5,-34-35 0,34 35-2,1 0 2,-35 0 1,-1 0-7,71 0 2,-70 0 4,34 0-5,-34 0 6,34 0-1,1 0-3,-35 0 2,34 0 4,-34 0-7,35 0 1,-1 0 4,1 0-3,-1-35-3,-34 35 0,35 0 6,34 0-3,-69 0 0,34 0 5,-34 0-8,0 0 1,-1 0 3,36 0-2,-35 0 2,34 0 5,-34 0-6,0 0 3,0 0 2,-1 0-2,1 0-7,0 0 4,0 0-3,34 0 9,-34 0-6,35 0 2,-36 0-4,1 0 0,0 0 3,0 0 1,34 0-2,-34 0 3,34 0-2,-34 0 1,0 0 0,35-35-2,-1 35 9,1 0-8,-36 0 9,1 0-10,0-34 1,35 34-1,-1 0 6,1 0-4,-36 0 0,1 0-3,0 0 1,0 0 4,34 0-3,-34 0 7,0 0-8,0 0 3,-1 0-5,1 0 0,0 0 2,0 0 3,-1 0-1,36 0 4,-35 0-5,34 0 2,-34 0-2,0 0 6,0 0-6,34 0 30,1 0-26,-1 0-3,1 0 1,-36 0-2,1 0 4,0 0-1,0 0 3,34 0-2,-34 0-9,0 0 2,0-35 3,-1 35-2,1 0 4,0 0 22,0 0-24,-35-35 0</inkml:trace>
    </iact:actionData>
  </iact:action>
  <iact:action type="add" startTime="11822">
    <iact:property name="dataType"/>
    <iact:actionData xml:id="d2">
      <inkml:trace xmlns:inkml="http://www.w3.org/2003/InkML" xml:id="stk2" contextRef="#ctx0" brushRef="#br0">23713 7162 0,'35'0'6,"0"0"21,0 0-20,34 34 39,1-34-40,-1 0-2,-34 0 8,35 0-7,-36 0 2,36 0-1,-1 0 1,36 0 1,-1 0 3,35 35-2,-69-35-8,34 0 6,-34 0-5,69 0 1,-70 0 7,105 0-5,-104 35 1,-36-35 3,1 0-2,0 0 4,34 0-4,1 0-2,69 0 2,-35 0 2,1 0-3,-71 0-1,1 0 4,35 0-7,-35 0 0,34 0 7,-34 0-2,34 0-1,1 0 0,0 0-2,34 0 2,-69 0-2,34 0-1,1 0 7,34 0-2,-69 0-2,69 0-4,-34 0 5,-1 0 1,-34 0-6,34 0 4,105 0-1,-69 0 2,-36 0 0,1 0-2,-1 0-1,-34 0 0,35 0 0,-1 0-2,1 0 1,-1 0 2,36 0 1,-71-35 0,105 35 8,-34 0-9,-71 0 4,106-35-4,-106 35 2,71 0-1,-71 0 0,36 0 2,-1 0-1,1 0 3,0 0-9,-1 0 2,-34 0 9,0 0-4,-1 0-1,1 0 0,0 0-2,0 0 4,-1 0-8,1 0 3,-35-34 6,35 34-1,0 0 270,0 0-273</inkml:trace>
    </iact:actionData>
  </iact:action>
  <iact:action type="add" startTime="17805">
    <iact:property name="dataType"/>
    <iact:actionData xml:id="d3">
      <inkml:trace xmlns:inkml="http://www.w3.org/2003/InkML" xml:id="stk3" contextRef="#ctx0" brushRef="#br0">22288 10638 0,'0'-35'63,"0"139"32,0-69-88,35 0 220,-35 0-197,0-1-25,34-34 6,1 35 21,-35 0-27,0 34 16,0-34 16,0 0-32,35-35 35,-35 35-13,0-1 118,69-34-138,-34 0 0,0-69 0,35 34-1,-1-34 1,-34 34 9,0 35-13,173-139 3,-173 139 2,0-35-2,0 35 1,-1-35 1,1 35 1,35-69 2,-1 69-8,-34-35 3,69-34 0,-69 69 4,0-70-8,0 70 2,-1 0-2,36-35 2,-70 0 7,69 35-8,1-34 0,-1-1 4,-34 0 0,35 0 2,-70 1-2,35 34-3,34 0 5,-69-35-2,35 35 0,0-35 2,-1 35 29,1-35 42,0 1-19</inkml:trace>
    </iact:actionData>
  </iact:action>
  <iact:action type="add" startTime="26220">
    <iact:property name="dataType"/>
    <iact:actionData xml:id="d4">
      <inkml:trace xmlns:inkml="http://www.w3.org/2003/InkML" xml:id="stk4" contextRef="#ctx0" brushRef="#br0">21523 11820 0,'69'104'196,"-69"-34"-189,35-36 10,-35 1-12,0 0 27,0 34-27,35-34 3,0 0 21,-35 0 39,0 34-64,34-34 320,36-35-318,139-70 21,-140 70-21,35-34 0,-69 34 0,139 0 0,-104-35 1,34 0 9,0 35-13,35 0-1,-34-35 7,-71 35-7,1 0 2,0 0 4,0 0-7,0 0 3,34-34 2,-34 34 1,0 0-5,-1 0 3,36 0 5,-1-35-4,-34 0 0,35 35 0,-35 0 0,-1 0 6,1 0-4,35-35 166</inkml:trace>
    </iact:actionData>
  </iact:action>
  <iact:action type="add" startTime="31696">
    <iact:property name="dataType"/>
    <iact:actionData xml:id="d5">
      <inkml:trace xmlns:inkml="http://www.w3.org/2003/InkML" xml:id="stk5" contextRef="#ctx0" brushRef="#br0">18150 13280 0,'-35'0'267,"35"139"-257,0-35-2,0-69-1,0 0-5,0 69 2,0-69 5,0-1-1,0 36 4,0-1-5,0-34 2,35-35-5,-35 35 25,0 0-24,35 0 17,0-35 231,138-35-221,-68 0-24,-70 35-7,-1-35 3,1 0 2,35 1 1,-36 34 1,36-35 0,-1 35-6,-34-35 2,0 35 0,0-35 0,34 35 3,-34 0 1,-35-34-5,70-1 1,-36 35 8,71-35-8,-70 35 6,-1-35-5,1 1 3,35 34 0,-36 0-1,-34-35-6,35 35 7,0 0-2,0 0 6,-1 0-6,-34-35 0,35 35 1,0 0 8,0-69-7,0 69-4,-1-35-1,1 0 7,35 35 21,-36-69-22,1 69 19,69 0 14,-34-35-32,-35 35-5,0 0 2,69-35 24</inkml:trace>
    </iact:actionData>
  </iact:action>
  <iact:action type="add" startTime="34449">
    <iact:property name="dataType"/>
    <iact:actionData xml:id="d6">
      <inkml:trace xmlns:inkml="http://www.w3.org/2003/InkML" xml:id="stk6" contextRef="#ctx0" brushRef="#br0">13039 14636 0,'0'0'15,"0"69"77,0 1-86,0 69 22,0-70 3,0 35-26,0-69 0,0 0 3,0 34 21,0-34 0,0 0-22,35-35 252,69-35-252,-69 35-1,34-35 4,35 35-3,-69 0-1,70-34-4,-105-1 3,34 35 1,140 0-2,-139 0 7,35-70-3,-1 70-4,105-69 0,-139 69 1,69-35 1,-34 35-1,-36-35 2,105 35-4,-104 0 4,69-34 1,-34 34-5,34-35 2,35 35 11,-104 0-10,0 0 6,0-35-11,69 0 4,-34 35 5,34 0-2,0 0 6,-69 0-12,0 0 8,0 0-7,-1 0 1,-34-34 3,35 34-3,0 0 154,0 0-111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2">
    <iact:property name="dataType"/>
    <iact:actionData xml:id="d0">
      <inkml:trace xmlns:inkml="http://www.w3.org/2003/InkML" xml:id="stk0" contextRef="#ctx0" brushRef="#br0">3685 13940 0,'0'35'64,"0"69"-58,0-69 1,0 0 0,0 34 18,0-34-18,0 0 18,0 69-11,0-69-8,0 0 2,0-1 0,0 1-6,0 0 5,0 0 0,0 0 19,0 34-20,0-34 0,0 104 29,0-104-30,0-1 0,0 1 1,0 0 1,0 0 0,0-1 9,0 36-8,0-35-6,0-1 5,0 1 7,0 35-7,0-35-1,0-1 3,0 36-3,0-35 1,0-1 5,0 36-5,0-35 1,0-1 8,0 1-11,0 0 1,0 0-1,0-1 1,0 1-1,0 0 0,0 0 2,0 34 0,0 1-3,0 34 26,0 0-23,0-69-5,0 0 5,0 0 22,0 34-22,0-34 20,0 0 2,0 69 284,0-69-308,35 0 224,35 34-222,69-34 0,-104-35 0,34 35-5,1-35 7,-1 0-8,-34 0 6,104 0 0,-35 34-2,-34-34-3,0 0 5,69 0-1,-105 0 0,71 0-3,-36 0 0,36 35 1,-71-35 4,71 0-1,68 0 0,-68 35-2,-1-35 1,-69 0-1,34 35 4,36-35-7,-1 0 2,-69 0 3,69 0-5,-34 0 1,-1 0 3,1 0 3,69 0-4,-104 0-1,34 0 0,35 0 3,-69 0-6,0 0 4,35 0-2,-1 0 1,1 0 4,-36 0-1,71 0-3,-71 0 0,36 0 3,0 0-1,-1 0 2,-34 0-4,69 0 0,-69 0 2,0 0-5,-1 0 5,36 0 1,0 0-5,-1 0 4,70 0 0,-69 0 3,69 0-1,-70 0-7,-34 0 10,0 0-8,174 0 1,-140 0 2,1 0-1,-1 0 7,-34 0-4,0 0-6,69 0 1,-69 0 5,34 0-2,-34 0-5,35 0 4,34 0 2,-35 0-1,1 0-4,0 0 2,-1 0 0,1 0 1,-36 0 4,1 0-7,35 0 2,-36 0-2,1 0 1,104 0 4,-34 0-1,-71 0 0,36 0 0,34 0-1,-69 34-4,35-34 8,-36 0-1,71 0 2,-1 0-2,-34 35-2,34-35-1,-35 0 3,-34 0-5,35 0 1,-1 0-2,1 0 3,-1 0 4,36 0-3,-1 0 1,0 0 1,-34 0-5,34 0 1,-69 0 0,34 0 1,36 35 0,-36-35 0,-34 0 1,35 0-1,-1 0 2,70 0 2,-34 35-1,68-35-1,-103 0-5,-35 0 3,69 0-1,-34 0 3,-1 0 0,1 0-1,-1 0 1,35 0 2,1 0-4,-70 0 0,138 0 2,-138 0-1,0 0-3,34 0 0,-34 0 4,0 0-1,0 0 2,0 0-6,-1 0 5,1 0-6,0 0 6,0 0-6,-1 0 3,1 0-2,35 0 3,-1 0 3,1 0-2,-1 0 0,-34-35 0,35 35 2,-1 0-6,1-35 2,-35 35 3,69 0-2,-35 0 0,-34-69 3,35 69-5,-36 0 1,106-35-2,-71 35 6,1 0-2,-36 0 0,1 0-3,0 0 5,69 0-5,-34-35 4,-1 35-2,-34 0 1,0 0-3,34 0 1,-69-35-1,35 35 1,35 0 0,-35 0 4,-1 0-6,1 0 1,35 0 4,-1 0 1,1 0-6,-36 0 6,36 0-3,-35 0 1,0 0 0,69 0-2,-69 0 11,34 35-9,1-35 1,-36 0 0,36 35-1,0 0 5,-1-35-1,35 0-3,-69 0-5,0 0 4,34 0 1,1 34 0,34-34 4,-34 0-6,-35 0 7,-1 35-6,36-35-3,-35 0 0,0 0 12,-1 0-3,1 0-4,0 0-4,0 0 13,-1 0-5,1 0 2,0 0-9,0 0 24,-1 0 10,1-174 88,-35 1-118,0 138-8,0-35 5,0 1-4,0-1 0,0 1 0,0-1 3,0 35 1,0-34-4,0-1 6,0-34-1,0-35 2,0 69 2,0 36-4,35 34-4,-35-35 3,0 0-3,0 0 0,0-34 3,0 34 3,0 0-1,0-34 33,0 34-34,0 0 0,35 35-1,-35-34 0,0-1 15,0 0-16,0 0 2,35-34 27,-35 34-29,0 0-3,34 35 1,-34-35 4,0 1-3,0-1 3,0 0 4,35 0 13,-35-34-16,0 34 14,35 35-17,-35-69 84,0 34-85,0-35 26,0 36 14,0-1-14,0-70-21,0 71-2,0-71 24,0 36-22,0-1 19,0 36-17,-35-1-5,-34 0 50,-1 35-50,-104-35 12,105 1-13,-1 34 1,-69 0 1,35-35 1,-70 35-3,104 0 1,-173 0 2,173 0-3,-208 0 0,174 0 1,-105 0 1,70 0-1,-35 0-1,35 0 0,-35 0 3,35 0-4,0 0-1,0 0 1,0 0 5,-35 0-7,-139 0 2,139 0 3,35 0-1,-521 0 0,277 0 1,209 0 7,-278 0-6,174 0-1,174 0-2,0 0-3,-1 0 1,1 0 6,-140 0-3,1 0-1,139 0 4,-1 0-7,1 0 1,35 0 4,-140 0-1,105 0 0,-1 0-2,1 0-1,35 0 2,-71 0 2,1 0-1,35 0-4,34 0 2,1 0 5,-35 0-7,-70 0 2,104 0 5,-138 0-3,138 0-1,-34 0-4,-1 0 5,36 0-1,-1 0-2,-69 0 0,70 0 4,-70 0-6,69 0 5,-69 0 1,69 0-2,-103 0 2,103 0 0,1 0-4,-1 0 0,0 0 3,-34 0 2,-70 0-1,105 0 1,34 0-6,-35 0 2,36 0-1,-71 0 2,71 0 0,-1 0 0,0 35-4,-34-35 4,-1 0 0,-34 0 1,-1 0 2,71 0-2,-36 0-1,35 0 8,-34 0-6,-140 0 0,174 0-5,-34 34 1,34-34 4,0 0-3,-34 0 5,34 0-8,0 0 2,-69 0 5,69 0 0,0 0-6,1 0 2,-36 0-2,35 0 3,0 0-1,1 0 3,-71 0-1,71 0 0,-1 0 0,0 0 2,0 0-7,1 0 6,-1 0-6,0 0 6,-35 0-1,36 0 1,-1 0 6,0 0-5,0 0-6,1 0 2,-1 0 4,-35 0-3,36 0 2,34 35 4,-70-35-10,35 0 2,-34 0 8,34 0-3,0 0-1,-34 0 0,34 0 2,0 0-3,0 0 2,0 0-4,1 0 3,-1 0 9,0 0-15,0 0 4,1 0 1,-1 0 0,0 0 2,-34 0 0,34 35 0</inkml:trace>
    </iact:actionData>
  </iact:action>
  <iact:action type="add" startTime="19087">
    <iact:property name="dataType"/>
    <iact:actionData xml:id="d1">
      <inkml:trace xmlns:inkml="http://www.w3.org/2003/InkML" xml:id="stk1" contextRef="#ctx0" brushRef="#br0">6015 14670 0,'70'0'126,"-1"0"-116,-34 0-8,0 0 3,0 0 4,34 0-1,1 0 0,-36 0-3,1 0-1,35 0 7,-1 0-10,-34 0 4,0 0-4,0 0 5,34 0 0,-34 0 0,34 0 1,1 0 0,-1 0-2,-34 0 3,0 0-2,35 0 5,-36 0-7,1 0 5,0 0-8,0 0 2,-1 0 2,1 0 1,0 35 0,34-35 1,-34 0-1,35 0 5,-35 0-6,-1 0 2,1 0 1,0 0-3,34 0 2,-34 0 1,69 0 28,-34 0-31,-35 0 3,0 0-5,-1 0 1,36 0 3,-35 0 13,104 0-15,-70 0 6,-34 0-7,35 0 1,-36 0 18,71 0-18,-36 0-1,-34 0 3,35 0-2,-1 0 1,35 0 1,-69 0-1,0 0-3,34 0 7,1 0-4,-35 0 1,34-35-2,-34 35 1,0 0 1,34 0-2,36 0 29,-71 0-26,1 0-3,0 0 0</inkml:trace>
    </iact:actionData>
  </iact:action>
  <iact:action type="add" startTime="20994">
    <iact:property name="dataType"/>
    <iact:actionData xml:id="d2">
      <inkml:trace xmlns:inkml="http://www.w3.org/2003/InkML" xml:id="stk2" contextRef="#ctx0" brushRef="#br0">6154 15539 0,'35'0'142,"104"-34"-135,104-1 30,-138 35-30,-36 0-1,-34 0 0,0 0-3,0 0 3,69 0-1,-35 0 4,1 0-2,-35 0-1,0 0-1,69 0-1,-69 0 1,-1 0 2,1 0 0,69 0-6,-69 0 8,35 0-2,-1 0 0,-34 0-5,0 0 2,0-35-2,-1 35 2,36 0 3,-1 0-2,-34 0 2,0 0-1,0 0 0,0 0-2,-1 0 2,1 0-4,0 0 3,0 0-3,-1 0 3,36 0-1,-35-35 4,34 35-2,-34 0-2,35 0 8,-36 0-6,1-34 2,35 34-2,-36 0-1,1 0-2,0 0 1,35 0 4,-1 0-4,35 0 6,-69 0-2,35 0 0,-36 0-1,1 0-5,35 0 3,-35 0-3,-1 0 2,71 0 4,-36 0-1,1 0-2,-1 0 0,-34 0 5,104 0-3,-104 0 0,34 0-2,-34 0 3,0 0-7,0 0 5,0 0 4,-1 0-4,36 0-4,-1 0 6,1 0 2,-35 0-1,-1 0-7,71 0 11,-70 0-11,-1 0 2,-34-35 5,35 35 2,0 0 115</inkml:trace>
    </iact:actionData>
  </iact:action>
  <iact:action type="add" startTime="25228">
    <iact:property name="dataType"/>
    <iact:actionData xml:id="d3">
      <inkml:trace xmlns:inkml="http://www.w3.org/2003/InkML" xml:id="stk3" contextRef="#ctx0" brushRef="#br0">10361 14323 0,'0'-35'110,"35"70"-104,0-35 1,0 0 0,-35 34 0,35 1 2,34 35-2,-34-70 0,-35 34-1,35-34 1,34 105 23,1-70 18,-70-1-40,0 1-7,0 0 36,0 69-31,0 35 22,0-104-14,0 0 17,-35-35 46</inkml:trace>
    </iact:actionData>
  </iact:action>
  <iact:action type="add" startTime="26040">
    <iact:property name="dataType"/>
    <iact:actionData xml:id="d4">
      <inkml:trace xmlns:inkml="http://www.w3.org/2003/InkML" xml:id="stk4" contextRef="#ctx0" brushRef="#br0">10744 14775 0,'69'0'47,"1"-70"-42,34 70 16,-69 0-15,0 0 10,34 0-8,-34 0-7,0 0 3,0 0 5,-1 0-6,1 0 7,0 0-3,0 0-2,34 35 5,36 0 28,-71 34-26,1-34-3,0 34 3,0 1-5,-35-1-1,35-34 2,-35 0 14,34 34-17,-34-34-4,0 0 40,35 69-34,-35 1 15,0-36 11,0-34-26,0 0 96,0-1-56,0 1-39,0 35 17,0-36 4,0 1-22,0 69 19,0-34 4</inkml:trace>
    </iact:actionData>
  </iact:action>
  <iact:action type="add" startTime="27308">
    <iact:property name="dataType"/>
    <iact:actionData xml:id="d5">
      <inkml:trace xmlns:inkml="http://www.w3.org/2003/InkML" xml:id="stk5" contextRef="#ctx0" brushRef="#br0">11613 15783 0,'0'34'138,"35"1"-58,-35 0-19,35 0-34,0-1-22,-1 1 26,1 35 63,-35-35-88,70-70 191,-36-35-190,1 1 0,0-1 4,0 35-4,-35 1 0,34 34 0,36-35 25,0 0-26,-36 0 6,1 35-7,-35-34 3,35 34-2,0-35 68,34 35-67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02">
    <iact:property name="dataType"/>
    <iact:actionData xml:id="d0">
      <inkml:trace xmlns:inkml="http://www.w3.org/2003/InkML" xml:id="stk0" contextRef="#ctx0" brushRef="#br0">24374 10290 0,'35'0'32,"34"0"-26,105 0 20,-35 0 3,139 0-21,-104 0-1,-69 0 1,-36 0-7,35 0 3,1 0-2,-36 0 0,36 0 5,-71 0-1,36 0-4,34 0 0,-34 0 7,34 0-3,-34 0-5,34 0 2,-69 0 3,34 0-4,-34 0 2,35 0 2,69 0 1,-70 0-2,36 0 1,-36 0 1,-34 0 4,34 0-9,-34 0 2,69 0 1,-34 0 5,-35 0-6,0 0 4,-1 0-6,36 0 4,34 0 2,-69 0-4,0 0 4,34 0-1,36 0 0,-71 0 1,105 0-1,-69 0 2,0 0-7,-36 0 1,1 0 5,0 0 0,69 0 0,-69 0 1,34 35-3,-34-35-4,35 0 10,-35 0-5,-1 0-1,1 0 0,-35 35 2,35-35-3,0 0 3,34 0-3,-34 0 0,0 0 0,-1 0 5,1 0-8,0 0 6,0 0-6,0 0 0,34 0 8,-34 0 0,34 0-9,-34 0 5,0 0 3,0 0-8,-1 0 4,36 0 1,-35 0 2,34 0-3,-34 0 4,0 0-4,34 0 5,-34 0-3,0 0 4,0 0-5,-1 0-4,36 0 4,0 0 1,-1 0 3,-34 0 4,34 0-7,-34 0 3,0 0-6,35 0 0,-1 0 4,-34 0-2,0 0 13,34 0-14,-34 0 1</inkml:trace>
    </iact:actionData>
  </iact:action>
  <iact:action type="add" startTime="8440">
    <iact:property name="dataType"/>
    <iact:actionData xml:id="d1">
      <inkml:trace xmlns:inkml="http://www.w3.org/2003/InkML" xml:id="stk1" contextRef="#ctx0" brushRef="#br0">26912 10881 0,'-34'0'110,"-36"70"-104,35-70-5,0 34 22,1 36-16,-1-70-1,35 35-4,-35-35 3,0 34 22,1 1-22,-71 35 22,36-35-19,34-35-3,-104 34 28,69 1-27,36 0 4,-1-35-4,0 35-4,-35-35 3,36 0 0,-1 34 4,0-34-3,0 0 2,-34 35-6,-314 174 46,279-209-43,69 34-2,1 1 1,-36-35 3,0 0 0,1 70 0,-1-70 2,-69 69-2,70-34 2,-36 0-4,36 0 5,-1-35-4,1 34 2,-1-34-3,35 35 0,-104-35 5,35 35-5,35-35 4,-36 35-7,36-35 1,-1 0 3,1 0 0,-1 0-1,35 34-2,-34-34 0,-1 0 7,1 0-7,-175 35 0,175-35 4,-70 0-1,69 0-2,1 0 4,-36 0-7,36 0 3,-1 0 0,-138 0 4,138 0-1,-34 0-6,34 0 10,-34 0-9,-140 0 2,36 0-3,69 0 5,-70 0 1,1-35 3,103 35-5,1 0 3,-70-34-2,104-1-1,-34 0 2,35 35-5,-36 0 4,36-35-5,-1 1 2,1 34 5,-1-35-5,1 35 5,-36-35-5,1 0 2,34 35-4,1 0 7,34-35 0,-69 1-1,34 34-1,1 0-5,34-70 3,0 70 3,-104 0 0,70-35-3,-1 1 6,35-1-3,-104 0 1,70 0 2,-1 1-3,1-36 0,-1 70 2,35-35-3,0 35 1,1-34 1,-36-1 0,35 35 1,1 0-6,-1-35 1,0 35 4,-34-35-3,69 1 3,-35 34-2,0-35 2,-35 35 2,36-70-4,-1 70-2,35-35 2,-35 35 0,35-34-3,-69-1 2,34 0 2,0 35 1,35-35-3,-35 1 1,1 34 5,34-35 0,-35 35-5,35-35 12,-35 35-9,35-35-4,-35 35 21,0-34-5,35-1-6,-34 35-6,34-35-3,0 0 527</inkml:trace>
    </iact:actionData>
  </iact:action>
  <iact:action type="add" startTime="11519">
    <iact:property name="dataType"/>
    <iact:actionData xml:id="d2">
      <inkml:trace xmlns:inkml="http://www.w3.org/2003/InkML" xml:id="stk2" contextRef="#ctx0" brushRef="#br0">17177 11020 0,'69'-104'186,"1"34"-181,-70 36 4,34 34-2,1-35 0,0 0 13,0 0 11,-1 1-3,1-1 36,0 35 93,0 0-125,34 0-26,-34 0 0,0 0 1,34 35 22,-34-35 1,-35 34-22,35-34 173</inkml:trace>
    </iact:actionData>
  </iact:action>
  <iact:action type="add" startTime="13690">
    <iact:property name="dataType"/>
    <iact:actionData xml:id="d3">
      <inkml:trace xmlns:inkml="http://www.w3.org/2003/InkML" xml:id="stk3" contextRef="#ctx0" brushRef="#br0">14325 10429 0,'-34'0'5,"-1"0"0,-70 0 32,1 105-31,-70-36 24,105-34-24,-70 0 1,69-1 0,35 1-5,-34 0 5,-1-35-1,1 35 3,-36-1-5,36-34 1,34 35 5,-69-35-2,69 0 0,-35 0-7,36 0 9,-36 0-8,35 0 3,1 0-4,-1 0 3,-35 0 2,-34 35 1,34-35-1,-34 0 3,35 0-8,34 35 4,-35-35-4,36 0 5,-71 34 1,-34-34-3,70 0 3,34 0-2,-35 35-2,1-35 0,-1 0 5,1 0-1,-36 0 0,36 0-3,-1 35 5,1-35-2,-1 0-2,1 0 3,-36 0-3,71 0 1,-36 0 1,35 0-2,-104 0 5,35 35-4,34-35-3,1 0 0,69 34 2,-105-34 1,36 0 0,34 0 1,0 0-5,-34 0 1,34 0 0,-34 0 5,-1 0-1,35 0 0,0 0-5,-34 0 4,34 0-4,-34 0 3,34 0-2,0 0 0,0 0 2,-34 0-3,34 0 4,-35 0-1,36 0 3,-36 0 0,35 0-3,-69 0 2,69 0 0,0 0-5,-69-34 7,69 34-3,-34 0-1,34 0-1,-34 0 0,34 0 4,0 0-7,0-35 5,-34 0-1,34 35 2,0 0 0,0 0-1,1-35 11,-1 1-7,0-1-5,0 0 5,-34-34 20,34 34-25,0 0-3,0 35 3,1 0 1,-1 0 4,35-35-2,-70 1-4,-138-36 50,138 35-40,-34-34-8,34 34 2,36 35-1,-106-70 21,71 70-23,34 0 19,-69-69-18,69 69 19,0-35-8,1 35 22</inkml:trace>
    </iact:actionData>
  </iact:action>
  <iact:action type="add" startTime="15215">
    <iact:property name="dataType"/>
    <iact:actionData xml:id="d4">
      <inkml:trace xmlns:inkml="http://www.w3.org/2003/InkML" xml:id="stk4" contextRef="#ctx0" brushRef="#br0">7197 10360 0,'35'-35'116,"0"-35"-109,-35 36 32,0-1-32,35 35-3,-35-35 47,34 35 137,-68 0-64,-175 104-91,174-69-18,0-35 2,1 35-11,-1 0 254,35 34-230,35 1-23,-1-35 0,-34-1-1,35-34-1,-35 35 31,35-35-28</inkml:trace>
    </iact:actionData>
  </iact:action>
  <iact:action type="add" startTime="27409">
    <iact:property name="dataType"/>
    <iact:actionData xml:id="d5">
      <inkml:trace xmlns:inkml="http://www.w3.org/2003/InkML" xml:id="stk5" contextRef="#ctx0" brushRef="#br0">9318 13836 0,'35'0'77,"104"0"-69,-69 0-7,-1 0 4,1 0-3,-35 0 3,34-35 3,105 35-1,-104 0-5,-1 0 1,1 0 7,-36-35-8,140 35 2,-104 0 3,-35 0-5,34 0 3,35 0 0,-69 0 0,35 0-1,-36 0 3,36 0 0,0 0-5,-1 0 1,35 0 6,-34 0-3,-1 0-1,1 0-4,0 0 6,34 0-2,-35 0 6,1 0-5,0 0-1,-36 0 4,71 0-4,-71 0 4,1 0-8,0 0 5,0 0-5,34 0 2,-34 0 3,0 0-3,0 0 1,34 0 2,1-34 1,-1 34-2,-34 0 4,0 0-6,-1 0 4,1 0-1,0 0-3,35 0 3,-36 0 1,1 0-1,35 0 5,-36 0-2,36 0-2,-35 0-2,-1 0-3,1 0 2,0 0 2,35 0 0,-36 0 2,36 0-2,-35 0 3,34 0-3,-34 0 1,0 0 29</inkml:trace>
    </iact:actionData>
  </iact:action>
  <iact:action type="add" startTime="28820">
    <iact:property name="dataType"/>
    <iact:actionData xml:id="d6">
      <inkml:trace xmlns:inkml="http://www.w3.org/2003/InkML" xml:id="stk6" contextRef="#ctx0" brushRef="#br0">9249 16513 0,'69'0'57,"70"0"-49,-69 0-1,-35 0-2,34 0 1,-34 0-1,35 0 2,-1 0-5,-34 0 1,0 0 2,69 0 3,0 0-3,-69 0-1,35 0 1,69 0 0,-70 0 2,70 0 1,-34 0-2,-36 0 2,1 0-5,-36 0 0,71 0 3,-1 0 1,0 0 1,-34 0-7,-1 0 6,-34 0-6,35 0 3,34 0 2,0 0 3,-34 0-3,-35 0-3,0 0 3,104 0-1,-70 0 0,1 0 3,-36 0-6,1 0 3,35 0-3,-1 0 3,1 0 0,-1 0 0,-34 0 5,35 0-3,-36 0 0,71 0 0,-36 0-2,36 0 1,-71 0-2,36 0 1,-1 0 3,1 0-1,0 0 4,-1 0-9,1 0 2,-36 0 2,1 0 0,0-35-4,0 35 1,34 0 6,-34 0-3,0 0 6,0 0-9,-1 0 5,1 0-2,0 0-2,0 0 8,-1 0-6,1 0 3,0 0-2,0 0 3,0 0 21,-1-35 140</inkml:trace>
    </iact:actionData>
  </iact:action>
  <iact:action type="add" startTime="38220">
    <iact:property name="dataType"/>
    <iact:actionData xml:id="d7">
      <inkml:trace xmlns:inkml="http://www.w3.org/2003/InkML" xml:id="stk7" contextRef="#ctx0" brushRef="#br0">5459 10186 0,'-105'35'48,"1"-1"-40,35-34-1,34 0-2,0 0 0,-34 0-2,-36 0 5,70 0-3,-138 0 5,138 0-8,-35 0 1,-34 0 3,0 0 1,34 0-1,35 0-1,-69 0-1,69 0 2,0 0 1,1 0-6,-1 0 9,0 0 23,-34 0-24,-1 0-4,35 0 25,1 0 4,-1 0-29,0 0 2,0 0 28,-69 0-28,69 0 32,0 0 54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63">
    <iact:property name="dataType"/>
    <iact:actionData xml:id="d0">
      <inkml:trace xmlns:inkml="http://www.w3.org/2003/InkML" xml:id="stk0" contextRef="#ctx0" brushRef="#br0">2225 11785 0,'35'-35'61,"104"35"-55,-70-35 0,-34 1-2,70 34 1,-71 0 2,36 0-2,139 0 16,-175 0-16,71 0-1,-71 0 1,1 0 1,35 0-2,-1 0 0,-34 0 1,0 0 1,0-35-5,-1 35 2,36 0 2,-35 0 2,34 0-5,-34 0 0,0 0 4,34 0 2,-34 0-3,0 0 5,34 0-6,1 0 23,104 0-21,-140 0-2,36-35 4,-35 35-4,34 0 0,1 0 3,-1 0-2,-34 0 1,0 0-5,0 0 4,0 0 0,69 0 3,-69 0-2,-1 0-4,1 0 2,0 0 0,34 0 3,-34 0 0,35 0 0,-1 0-3,-34 0 1,0 0 6,0 0 4,104 0-11,-105 0-2,71 0 2,-70 0 2,-1 0-4,1 0 0,35 0 3,-1 0 1,1 0 1,-1 0-2,36 0 4,-71 0-3,1 0-2,0 0 2,34-35 10,36 35-12,-70 0 1,-1 0 3,1 0-7,0 0 3,34 0 1,-34 0 0,0 0-1,0 0 1,-1 0-2,1 0 4,0 0-3,35 0-2,-36 0 5,1 0-3,35 0 0,277-69 48,-242 69-46,-36 0-1,-34 0 15,69 0-14,-34 0-3,-35 0-1,-1 0 2,1 0 1,35 0 6,-1 0-6,-34 0 0,0 0-2,34 0 0,-34-35 1,35 35 0,-36 0 2,1 0-5,0-35 3,34 35 2,1 0 0,0 0-1,-1 0 22,140 0-22,-175 0 0,1 0 0,0 0-1,35 0 0,-36 0 1,1 0 1,35 0-2,-1 0 1,-34-34-3,0 34 2,-1 0 0,1 0 2,35 0-3,-1 0 2,1 0 0,-35 0-1,34-35 5,105 35-5,-104 0 1,-36 0 10,105 0-8,-104 0-2,35 0-1,-1 0-3,-34 0 2,0 0 3,34 0 16,140 0-18,-174 0 0,34 0 3,-34 0-6,0 0 1,34 0 3,-34 0 0,0 0-1,34 0 1,-34 0 1,0 0-5,0 0 5,69 0 3,-69 0-6,0 0 2,-1 0 0,1 0-2,0 0 0,0 0 1,-1 0 0,36 0 1,-35 0 0,0 0 1,-1 0 0,1 0-2,35 0 0,-36 0 0,1 0 2,35 0-1,-1 0-1,-34 0 4,35 0-4,-1 0 1,-34 0-1,34 0 3,-34 0-6,0 0 1,35 0 7,-1 0-4,1 0-3,34 0 2,-69 0 1,-1 0 1,36 0-4,-35 0 1,34 0 5,1 0-6,-1 0 3,-34 0 0,0 0 2,0 0-6,-1 0 3,1 0 3,0 0-2,35 0 1,-36 0-2,1 0 6,35 0-3,-36 0 2,71 0-3,-36 0 2,-34 0 0,35 0-4,-36 0 4,1 0-2,0 0 0,0 0 0,-1 0-2,36 0 33,-35 0-31,0 0-2,-1 0 23,1 0 13</inkml:trace>
    </iact:actionData>
  </iact:action>
  <iact:action type="add" startTime="8332">
    <iact:property name="dataType"/>
    <iact:actionData xml:id="d1">
      <inkml:trace xmlns:inkml="http://www.w3.org/2003/InkML" xml:id="stk1" contextRef="#ctx0" brushRef="#br0">4033 12480 0,'0'-35'74,"35"35"-67,69 0-2,1 0 0,-36 0 1,1 0 7,34 0-10,105 0 6,-1 0-2,-69 0-2,-104 0-1,35 0 0,-1 0 4,1 0-4,-36 0 0,36 0 2,69 0-2,-104 0 0,34 0 1,-34 0 1,0 0-1,0 0-2,34 0 1,-34 0 1,0 0-3,34 0 2,-34 0 0,0 0 2,0 0-2,34 0 1,-34 0-1,69 35 1,-69-35 3,0 0-1,0 0-3,-1 0-1,1 0 2,35 0 0,-36 0 3,1 0-2,0 0 0,0 0-1,34 0 1,-34 0-2,0 0-1,0 0 1,-1 0 1,36 0 1,-35 0-1,34 0-3,-34 0 3,0 35 26,0-35-29,277 35 2,-277-35 2,70 0 1,-71 0-2,36 0-3,-1 0 3,1 0 2,-35 0-3,-1 0 0,36 0 2,0 0-1,-36 0-1,1 0 1,35 0-3,-1 0 2,-34 0 2,0 0-4,34 0 2,1 0 1,-1 0-1,1 0 2,-1 0 1,1 0-3,0 0 0,-36 0 2,71 0-2,-1 0-1,-35 0 5,-34 0-3,0 0-4,104 0 1,-69 0 4,-1 0-1,-34 0-1,69 0 2,1 0 1,-1 0-2,0 0-1,-69 0 2,35 0-4,-36 0 0,36 0 2,-1 0 1,36 0 0,-36 0 1,1 0 2,-1 0-5,1 0 4,-1 0-3,-34 0 2,0 0 0,104 0 2,-69 0-2,-36 0-2,71 0 3,-1 0-2,-69 0 1,139 0-1,-140 0-1,140 35 29,35-35-28,-140 0 0,-34 0 1,69 0-1,105 0 21,-174 0-22,34 0-1,1 0 5,69 0 24,-104 0-27,34 0 2,36 0 14,-71 0-9,1 0-5,0 0-5,0 0 0,-1 0 2,1 0 4,0 0-4,0 0 0,0 0 1,34 0 2,-34 0 13,69 0-15,-69 0 22,69 0-23,-69 0 0,0 0 4,0 0-3,104 0 24,-70 0-1,-34 0-22,0 0-4,0 0 6,-1 0 28,71-35-31,-36 35 48,35 0-32,-69-35 20,35 35-36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71">
    <iact:property name="dataType"/>
    <iact:actionData xml:id="d0">
      <inkml:trace xmlns:inkml="http://www.w3.org/2003/InkML" xml:id="stk0" contextRef="#ctx0" brushRef="#br0">10118 13036 0,'104'0'110,"35"0"-106,70 0 24,-35 0-24,-139 0-1,-1 0 2,71 0 0,-1 0 2,-69 0-5,69-69 5,0 34-2,-34 35 0,69 0 2,-35 0-6,1 0 2,-70 0 2,69 0 4,104-35-4,-173 35 1,139-34-1,-70 34 1,-69 0-2,69-35 2,1 35-2,-36 0 3,-34 0 0,69 0-1,-69 0-2,35 0 23,104-35-22,-105 35-2,-34 0 0,0 0 5,34 0 1,35 0-3,-69 0-2,35 0 5,-70-35-5,35 35-1,34 0 7,1 0-5,-36 0-1,1 0 0,0 0 2,0 0-1,0 0-5,-1 0 7,1 0-2,35 0 1,-36 0 13,71 0-13,-71 0-2,1 0 4,0 0-4,0 0 0,0 0 0,34 0 5,1 0 14,-1 0-17,1 0-2,-36 0 1,36 0-1,0 0 3,-36 0-3,105 0 22,-69 0-22,-1 0 15,71 0-14,-106 0 1,1 0-1,0 0 1,34 0-3,-34 0 0,35 0 3,-1 0-1,-34 0 1,35 0-3,-36 0 5,1 0-1,35 0-6,-1 0 3,488 0 46,-523 0-43,36 0-1,-35 0-3,-1 0 5,36 0 5,-1 0-7,-34 0-2,0 0-1,0 0 2,0 0 2,-1 0-6,36 0 5,-1 0 10,-34 0-11,0 0 1,-35-34-4,70 34 3,-36 0 23,1 0-23</inkml:trace>
    </iact:actionData>
  </iact:action>
  <iact:action type="add" startTime="8565">
    <iact:property name="dataType"/>
    <iact:actionData xml:id="d1">
      <inkml:trace xmlns:inkml="http://www.w3.org/2003/InkML" xml:id="stk1" contextRef="#ctx0" brushRef="#br0">6606 14323 0,'105'0'156,"103"0"-150,-104-35-2,-34 35 0,0 0 1,138 0 18,-138 0-18,-36 0 0,1 0-3,0 0 2,0 0 1,0 0-1,34 0 2,-34 0-5,34-35 1,-34 35 2,35 0 1,-1 0 1,-34 0-3,0 0 3,0 0-1,34 0 0,-34 0-3,0 0 0,34 0 3,-34 0 5,35 0-5,-1 0 2,1 0-4,-1 0 10,-34 0-7,0 0-2,34 0 1,-34 0 11,69 0-10,-69 0-2,0 0 0,0 0 2,-1 0-5,140-35 56,-174 1-53,35 34-1,0 0 0,0 0 0,-1 0 14,36 0-12,-35 0 1,-1 0-1,1 0 12,104 0-12,-104 0-2,0 0 3,34 0-2,70 0 23,35 0-23,-104-35 1,312 35 20,-243 0 5,35-35-24,-139 35-1,35 0 0,-1-35 0,1 35-1,-1-34 1,140 34 11,-174 0-4,138 0-7,-103 0 2,0 0-1,-1 0-2,1 0 2,34 0 0,-35 0-1,-34 0 0,0 0 0,0 0-1,0 0 0,34 0 2,70 0 29,-35 0-29,1-35 22,-70 35 16,-1 0 3,71 0-41,-36 0 0,-34 0-1,0 0 3,-1 0-7,71 0 4,138 0 27,1 0-25,-210 0-2,175 35 17,-70-35 23,0 0-25,-35 0-18,-34 0 1,-35 0 18,34 0-18,-34 0 1,35 0 20,34 0-20,-69 0 8,34 0-7,-34 0-2,0 0 2,0 0 3,-1 0-7,1 0 2,35 0 3,-36 0 1,36 0 37,104 0-40,-139 0 3,-1 34 8,1-34-9,0 0 0,0 0 30,69 0-31,35 0 20,-104 0-21,34 0 0,-34 0 5,35 0-6,-1 0 2,1 0 1,-35 0-1,-1 0 0,1 0 18,139 35-18,-139-35 0,34 0-3,-34 0 1,69 0 2,-69 0 0,35 0 1,-1 35-5,1-35 5,-1 0-1,1 0-4,-35 0 3,34 0 3,1 0-4,-1 0 0,-34 0 3,35 0-1,34 0-1,-69 0 4,-1 0-2,1 0 1,0 0-1,0 0 31</inkml:trace>
    </iact:actionData>
  </iact:action>
  <iact:action type="add" startTime="10861">
    <iact:property name="dataType"/>
    <iact:actionData xml:id="d2">
      <inkml:trace xmlns:inkml="http://www.w3.org/2003/InkML" xml:id="stk2" contextRef="#ctx0" brushRef="#br0">6467 15331 0,'35'0'95,"139"0"-88,-139 0-3,34 0-2,1 0 2,-1 0 1,140 0 19,347 0-15,-417 0-5,0 0-3,-34 0 2,-1 0 4,-35 35-3,36-35-2,34 0 4,0 0 1,0 0-4,-35 0-2,35 0 6,0 0 2,209 0-6,-174 0 2,-35 0 0,0 0 0,-34 0-1,-1 0-1,0 0 1,-69 34 0,0-34-3,69 0 4,0 0 3,70 0-4,-70 0 1,-34 0 0,-35 0-2,69 0 0,-34 0 4,-1 0-2,1 35 0,34-35-3,-34 0 2,34 0 6,-35 0-6,-34 0-2,35 0 0,-35 0 5,-1 0-1,36 0 28,34 0-21,-104 35-11,70-35 1,-1 0 27,70 0-25,-104 0 2,174 0 10,-175 0-13,36 0 1,-35 0 1,34 0 13,209 0-16,-243 0 8,139 0-7,-139 0 0,34 0 0,36 0 2,-36 0 0,1 0-4,-35-35 1,69 35 5,-69 0-3,69 0-1,-34 0-1,-1 0 3,1 0-1,-1 0 1,-34 0 8,174-35-10,-140 35 2,1 0-2,-1 0 2,140 0-2,-140 0 0,1 0 2,-1 0-2,36 0 3,34 0-2,-70 0-1,1 0-1,-1 0 3,1 0-4,34 0 2,-34 0 1,-1 0-4,1 0 2,69 0 1,-35 0 2,-34 0-1,-35 0 0,69 0 1,0-34-3,35 34 2,-69 0-3,34 0 0,-34 0 3,69 0-2,-70 0 1,70 0 0,-104 0 3,104 0-3,-34-35 1,68 35-3,-68-35 3,-1 35 0,35 0 1,105-35 1,-140-34-2,104 69 1,-103 0 0,-70 0-4,34-35 0,1 0 3,34 35 1,-69 0-1,-1 0-2,36 0 0,-35-35 4,0 35-2,34 0 1,70-34 1,-34 34-2,-36 0 2,70-35-3,-104 35 2,69 0-4,1-35 3,-1 35 2,-35 0-2,1-35 5,-1 35-4,1 0-5,-35 0 6,0 0-5,34 0 2,1-34-2,-1 34 6,1 0-3,-1 0 4,70 0-4,-69 0 6,-35 0-7,34 0 0,1 0 1,-1 0 3,1 0-1,-35 0-6,-1 0 3,36 34 2,-35-34-5,34 0 1,-34 0 4,35 35-1,-1-35-2,35 0 3,-34 0-1,-1 35 0,36-35-1,-70 0 27,347 35-24,-278-1-4,-69-34 4,35 0-4,-1 0 3,-34 0-2,35 35 3,-36-35-6,36 0 4,34 0-1,-69 0 2,0 0-1,34 0 1,-34 0-3,0 0 2,0 0 2,-1 35-2,36-35-1,-35 0 4,-1 0-3,1 35-3,35-35 2,-1 0 3,-34 0-3,0 0 1,34 0 4,-34 0-5,35 0 6,-36 0-2,105 0 3,-104 0-8,35 0 3,-35 0-4,-1 0 1,1 0-1,35 0 4,-36 0 2,1 0-1,0 0 0,34 0-2,-34 0-2,0 0 6,69 0-5,-69 0 1,35 0 5,-1 0 20,1 0-24,-35 0-5,-1 0 3,1 0 1,0 0 1,0 0 0,-1 0 1,1-35-3,0 35 1,0-35 12,139 0-12,-140 1 0,1 34 2,0-70-1,34 70 18,1-35-19,-35 35 7,-1 0-7,36 0 5,-35 0-5,0-34 6,-1 34 4,1-35-11,0 35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062">
    <iact:property name="dataType"/>
    <iact:actionData xml:id="d0">
      <inkml:trace xmlns:inkml="http://www.w3.org/2003/InkML" xml:id="stk0" contextRef="#ctx0" brushRef="#br0">26356 5493 0,'35'0'45,"34"0"-24,1 0 6,-1 69-20,-34-34-3,35 104 21,-36-69 2,1-1-20,-35-34 0,0 0-5,0 34 2,0-34 6,0 0-9,0 0 5,0 69 7,0-69-2,0 34-3,0-34-1,-35 34-1,1-34 2,34 0-1,-35-35-6,35 35 7,-70 0-5,36-1 3,-36 1 0,1 0 3,34 0-8,0-35 4,0 0-3,-34 69 2,-1-34 2,35-35-2,-34 0 0,-1 35 4,1-1-2,-1-34-1,-34 35 1,34 0 0,1-35 2,-1 0-7,35 0 3,-104 35 3,70-35 1,-1 0-6,1 0 3,-1 0 3,1 0-1,34 0 2,0 0-8,-104 0 3,70 0 6,34 0-4,0 0-5,-35 0 4,1 0 1,34 0-2,-34 0 6,-1 0-5,35 0 3,-34 0-1,-1 0-2,35 0 3,-34 0-3,-1 0 1,36 0-5,-1 0 4,0 0-1,-35 0 1,36 0 0,-36 0 2,35 0 1,1 0 0,-1 0-7,0 0 2,0 0 9,1 0-7,-1 34 0,0-34-2,0 0 1,-173 35 36,138 0-33,35-35 17,174 0 147,70 0-163,-139 0-6,-36 0 2,36 35-2,-1 0 4,1-35 1,-35 0-6,34 0 3,1 0 2,-1 0-5,1 0 3,-35 0 1,-1 0 3,36 34-6,-1-34 1,-34 35-1,35-35 0,-1 35 9,-34-35-6,69 0 3,-34 35-1,0-35-1,-36 34-1,36 1-3,-35-35 3,-1 0 3,1 0-6,-35 35 1,35-35 3,34 35 0,-34-35 5,0 69-4,0-69-1,104 70 2,-104-36-2,34 1 4,-34 0-4,0-35 0,-1 69 0,1-69 1,-35 35 1,35-35-3,0 70-2,0-70 1,-35 35 4,0-1-6,34-34 2,-34 35-3,0 0 7,35-35 0,-35 35 3,0-1-4,0 1 0,0 0 4,0 0-2,0-1-7,0 1 1,0 35 6,0-36-3,0 1 1,0 35 1,0-36 1,-35 1-1,1 0-3,34 0 2,-35-35-2,35 35 0,-35-35 2,0 34 8,0 1-8,1-35-5,-1 0 0,35 35 10,-35-35-9,0 35 0,1-35 5,-1 34-3,0 1 3,-69 0 21,34 0-21,35-35-1,-34 34 21</inkml:trace>
    </iact:actionData>
  </iact:action>
  <iact:action type="add" startTime="13358">
    <iact:property name="dataType"/>
    <iact:actionData xml:id="d1">
      <inkml:trace xmlns:inkml="http://www.w3.org/2003/InkML" xml:id="stk1" contextRef="#ctx0" brushRef="#br0">4103 6327 0,'34'0'62,"71"0"-55,-36 0-1,-34 0-1,35 0-3,-1 0 3,-34 0 0,69 0-3,-34 0 2,-1 0 2,1 0-2,-35 0 1,34 0 1,36 0-4,-1 0 2,-35 0 1,1 0-3,-1 0 4,140 35-1,-174-35 1,173 0 2,-138 0-4,0 0-1,34 0 4,-35 0 0,1 0-6,34 0 2,-69 35 7,69-35-9,70 0 5,-69 0 1,-71 0-3,36 0 0,-1 0 5,1 0-4,-1 34-1,-34-34 4,-35 35-7,70-35 4,-1 0 0,36 0 2,-71 0-2,36 0 1,-35 0-1,-1 0-2,36 0 2,-35 0 6,0 0-6,34 0 4,-34 0-5,34 0 7,-34 0-9,0 0 3,0 0-3,-1 0 1,36 0 5,-35 0-4,0 0 1,-1 0 0,1 0 0,0 0 0,0 0 2,-1 0-3,1 0 4,70 0-1,-36 0 0,-34 0-1,-35-35-2,35 35 2,-1 0 1,1 0-2,35 0 3,-36 0-2,36 0-2,-35 0 4,34-34-3,-34 34 0,104 0 5,-69 0-2,-36 0 11,106 0-11,-106 0-6,36 0 2,-1 0 7,70 0 3,-69 0-12,104 0 1,-139 0 0,34 0 1,1 0 3,-35 0-6,69 0 2,-35 0 2,-34 0 4,69-35-7,1 35 1,-1 0 9,105 0-4,-105 35-1,-69-35-2,34 0 3,-34 0-5,69 34 3,1 1 54,-1-35-58,383 105 4,-452-105-4,34 0 6,-69 34-6,35-34 1,0 0 3,-1 0 0,1 0-1,0 0-3,0 0 4,34 0 0,-34 0-1,0 0 3,0 0-7,-1 35 1,1-35 5,0 0-2,34 0 0,-34 0-1,0 0 2,0 0 0,34 0 0,-34 0 2,0 0-6,0 0 4,-1 35 2,1-35-5,0 0-1,0 0 6,-1 0-4,36 35 1,-35-35 7,0 34 0,-1-34-5,1 0-2,0 0 3,0 0 8,34 0 17,-34 0 60</inkml:trace>
    </iact:actionData>
  </iact:action>
  <iact:action type="add" startTime="15234">
    <iact:property name="dataType"/>
    <iact:actionData xml:id="d2">
      <inkml:trace xmlns:inkml="http://www.w3.org/2003/InkML" xml:id="stk2" contextRef="#ctx0" brushRef="#br0">7893 8135 0,'0'0'15,"34"0"-11,36 0 4,-35 0-3,0 0 2,-1 0 0,1-70-5,35 70 2,-36 0-2,1 0 0,35 0 4,-1 0 4,1 0-4,-1 0-2,1 0 2,-35 0 1,69 0-1,-69 0-1,34 0-2,36 0 2,-71 0-1,1 0-3,35 0 5,-1 0 3,1 0-3,-1 0 1,1 0-2,-35 0 3,34 0-4,1 0 1,-1 0 1,-34 0 2,0 0-2,0 0 3,-1 0-6,36 0 1,-1 0 5,-34 0-5,0 0-1,0 0 0,0 0 3,-1 0 1,36 0 4,-35 0-5,-1 0 5,36 0-6,-1 0 2,-34 0-3,35 0 1,-35 0 4,-1 0-5,1 0 1,0 0-3,0 0 2,34 0 1,-34 0-1,0 0 3,69 0-1,-69 0 3,0 0-2,-1 0-1,36 0 30</inkml:trace>
    </iact:actionData>
  </iact:action>
  <iact:action type="add" startTime="16343">
    <iact:property name="dataType"/>
    <iact:actionData xml:id="d3">
      <inkml:trace xmlns:inkml="http://www.w3.org/2003/InkML" xml:id="stk3" contextRef="#ctx0" brushRef="#br0">8484 9525 0,'35'0'82,"138"0"-74,-138 0-7,35 0 3,-1 0 4,-34 0-5,35 0 3,-1 0 2,-34 0-1,104 0-3,-69 0 2,-1 0 0,-34 0-4,104 0 6,-70 0-5,71 0 1,-71 0 2,-34 0-3,69 0 1,-34 0-2,34 0 1,35 35 10,0-35-8,-69 0 1,104 0 2,-140 35 0,71-35-2,-36 0-4,-34 0 1,35 0 4,34 0-3,-35 0 3,-34 0-1,69 0-1,-69 0 1,0 0-1,69 0 2,-69 0 2,35 0-3,-1 0 0,-34 0 6,0 0-6,0 0 1,-1 0-2,1 0 5,0 0 28</inkml:trace>
    </iact:actionData>
  </iact:action>
  <iact:action type="add" startTime="30484">
    <iact:property name="dataType"/>
    <iact:actionData xml:id="d4">
      <inkml:trace xmlns:inkml="http://www.w3.org/2003/InkML" xml:id="stk4" contextRef="#ctx0" brushRef="#br0">27851 17069 0,'35'0'46,"0"0"-39,-1 0-2,106 0 24,-36 0 8,0 0-31,-69 0 15,0 0 14,-1-35 90</inkml:trace>
    </iact:actionData>
  </iact:action>
  <iact:action type="add" startTime="31280">
    <iact:property name="dataType"/>
    <iact:actionData xml:id="d5">
      <inkml:trace xmlns:inkml="http://www.w3.org/2003/InkML" xml:id="stk5" contextRef="#ctx0" brushRef="#br0">28060 15887 0,'0'-35'46,"35"0"-39,34 35 0,1 0-1,-36 0 1,36 0 0,69-34 14,-104 34-15,0 0-1,-1 0 4,1 0 10,0 0-11,0-35 0</inkml:trace>
    </iact:actionData>
  </iact:action>
  <iact:action type="add" startTime="32139">
    <iact:property name="dataType"/>
    <iact:actionData xml:id="d6">
      <inkml:trace xmlns:inkml="http://www.w3.org/2003/InkML" xml:id="stk6" contextRef="#ctx0" brushRef="#br0">27990 13836 0,'35'-70'62,"0"36"-56,0 34-4,-1 0 1,36 0 3,-1-35 24,70 35-26,-34 0 23,-1 0-6,-104-35 68</inkml:trace>
    </iact:actionData>
  </iact:action>
  <iact:action type="add" startTime="32842">
    <iact:property name="dataType"/>
    <iact:actionData xml:id="d7">
      <inkml:trace xmlns:inkml="http://www.w3.org/2003/InkML" xml:id="stk7" contextRef="#ctx0" brushRef="#br0">27990 12306 0,'0'-34'6,"0"-1"35,0 0-10,35 0-15,69 35-12,1-34 23,34 34-22,-105 0 0,36-35 32,0 35-31,-70-35-2,34 35 21,36-35 2,-1 35 20</inkml:trace>
    </iact:actionData>
  </iact:action>
  <iact:action type="add" startTime="33561">
    <iact:property name="dataType"/>
    <iact:actionData xml:id="d8">
      <inkml:trace xmlns:inkml="http://www.w3.org/2003/InkML" xml:id="stk8" contextRef="#ctx0" brushRef="#br0">28095 10255 0,'0'-34'27,"0"-1"24,69 0-23,-34 0-9,34 35-13,-34 0 0,0 0 0,34-34-1,-34 34 3,0-35-3,0 35 84,0 0-42</inkml:trace>
    </iact:actionData>
  </iact:action>
  <iact:action type="add" startTime="36296">
    <iact:property name="dataType"/>
    <iact:actionData xml:id="d9">
      <inkml:trace xmlns:inkml="http://www.w3.org/2003/InkML" xml:id="stk9" contextRef="#ctx0" brushRef="#br0">16898 11298 0,'0'35'62,"0"69"-55,0-69 0,0 0 4,0 104-4,0-104 1,0 34-3,0 35 1,0-34 3,0-35-7,0 34 3,0 1-3,0-1 5,0 1-1,0-1 0,0 36 1,0-71-4,0 36 1,0 0 4,-34-1-6,34-34 2,0 34-2,0 1 4,-35 34 2,35 0-3,0-34 3,0-35-3,0-1-3,-35 36 4,0 34 0,35-69 0,0 0-3,0 34 0,-35 1 3,35 34 1,-34 35-2,34-69 3,0 69 0,0-70-3,0-34 2,0 35-5,0-1 2,-35 35 0,35-69 3,0 0-2,0 34-3,0-34 2,0 0 1,0 69 3,0-69-2,0 35 2,0-36-4,0 36 1,0-35-1,0-1 2,-35 36-5,35-35 4,0-1-1,0 36 1,0-35-4,0 34 3,0-34 2,0 0-1,0 0 0,0 34-2,0-34 2,0 0 1,0-1-1,0 36 6,0-35-5,0-1 0,0 1 2,0 0-7,0 34 9,0-34-1,0 0-3,0 34 3,0 1 4,0-35-7,0 0 5,0-1-6,0 1 2,0 0 1,-35 0 1,35-1-2,0 71 26,0-36-27,0-34-1,0 0 1,0 34 2,0 1 13,-34-35-15,34-1 0,0 36 29,-35-35-30,35 34 17,-35-69 14,35 70-5,0-36-15,0 1 15,70-35 158,173 0-182,-139 0-2,35-35 3,-69 35-1,0 0-6,-1 0 4,105-34 1,-139-1-1,34 35 1,1 0-1,-1 0-3,36-35 2,-1 0 4,70 35 1,-35 0-1,-104-69-3,-1 69-3,1 0 3,104 0 1,-104 0 3,0 0 0,0 0-3,-1 0 1,1 0 13,69 0-13,-34 0-4,-35 0 3,-1 0-1,36 0 4,0 0-4,-36 0 0,1 0 2,35 0 1,-36 0-1,1 0-5,35 0 2,-35 0 2,-1 0 1,1 0-2,0 0-2,0 0 0,34 0 4,1 0 2,-1 0 0,-34 0-4,0 0 2,0 0 20,-1 0-18,1-35 19,0 35-18,-35-69 84,35-71-89,-35 106-3,34-36 2,-34 1 4,0-36-2,0 1 1,0-105-2,0 140 1,0 34 0,0-139 0,0 105-2,0-1 4,35-103-2,-35 103-1,0 0-1,0 1 2,0-1-4,0 1 2,0-1 3,0 1-5,0-1 4,0 36-5,0-36 4,0-69-1,0 69 7,0 1-8,0-1 1,0 1-2,0-1 2,0-34 4,0-35-3,0 69 0,0 36-2,0-36 1,0 35 0,0-34-1,0-1 5,0 36-3,0-1 1,0 0 1,0 0-6,0-34 3,0-1 5,0 1-3,0 34 2,-35-35-4,35 36 1,0-71 0,0 71 5,-34 34-8,34-35 2,0 0 2,-35 0 0,35 1-1,0-36 5,0 35-4,-35 1 2,35-1-7,0 0 3,0-34-3,-35-1 10,35 0-5,0 36 0,0-1 2,0 0-2,-34 0-3,34 1 2,0-1-1,0 0 2,0 0 1,0 1-2,0-1 7,0 0-8,-35 35 106,35-69-46,0-1-58,0 35 18,0 0 33,0-34-52,0 34 27,0-34-28,0 34 39</inkml:trace>
    </iact:actionData>
  </iact:action>
  <iact:action type="add" startTime="39249">
    <iact:property name="dataType"/>
    <iact:actionData xml:id="d10">
      <inkml:trace xmlns:inkml="http://www.w3.org/2003/InkML" xml:id="stk10" contextRef="#ctx0" brushRef="#br0">17594 15261 0,'0'35'78,"0"35"-70,0-36-6,0 1 1,0 0 3,0 0 0,0 34 2,0-34 5,0 34-2,0-34-1,0 0-2,0 0 7,0-1-10,0 1-3,0 0 3,0 0 2,0-1-1,0 1 19,0 0-20,0 0 0,0 69 32,0-34-31,0-36 2,0 1-4,0 0 0,0 0 37</inkml:trace>
    </iact:actionData>
  </iact:action>
  <iact:action type="add" startTime="40033">
    <iact:property name="dataType"/>
    <iact:actionData xml:id="d11">
      <inkml:trace xmlns:inkml="http://www.w3.org/2003/InkML" xml:id="stk11" contextRef="#ctx0" brushRef="#br0">17629 15053 0,'34'0'44,"1"0"-36,35 0-2,69 0 11,-105 0-9,106 0-4,-71 0 16,105 0-15,-70 0 1,-34 0-1,-35 0 1,34 0-1,-34 0 0,0 0 2,34 0-2,35 0 28,-69 0-29,0 0 2,69 0 20,-34 0 48,-1 0-53,1 0 20,-35 0-36,0 0 3,-1 0 42,1 0 90,-35 34-132,0 36-4,0 69 21,0-104-15,0 34 21,0 36-26,0-71 1,0 105 25,0-104-25,0 0 9,0 34-11,0-34 23,0 0-21,0 0-4,-35 34 37,35-34-32,0 0 12,-34 0 143,-36-35-132,35 0-14,-69 0-9,69 0 2,0 0-2,1 0-3,-1 0 3,-35 0 0,35 0-1,-34 0 2,34 0 0,0 0 7,-69 0-8,69 0-5,1 0 2,-1 0 9,0 0-12,-69 0 3,69 0-1,0 0 1,0 0 4,-69 0-3,69 0 5,1 0-3,-36 0-1,35 0-1,-34 0 10,34 0-9,0 0 51,0 0-10,1 0-39,-1 0 93</inkml:trace>
    </iact:actionData>
  </iact:action>
  <iact:action type="add" startTime="48295">
    <iact:property name="dataType"/>
    <iact:actionData xml:id="d12">
      <inkml:trace xmlns:inkml="http://www.w3.org/2003/InkML" xml:id="stk12" contextRef="#ctx0" brushRef="#br0">21801 13071 0,'-35'-243'94,"-69"34"-87,69 105 1,-69-35 0,34-35 1,70 139-4,-69-34 3,34-1-7,0 36 3,35-1 4,-69-35-6,34 1 2,0 34 5,0-35 7,-34-103-8,34 173-6,0-35 6,1-35-3,-36 1 2,70 34 0,-104 0-2,104 1 5,-105-1-4,36 0 2,34 0-1,0 0 0,0 35-6,1 0 6,-36-34 1,1-36 0,-36 70-1,105-35-5,-69 35 7,-1 0-5,1-69 1,34 69 2,0 0-1,0 0 5,1 0-7,-1 0 7,0 0-4,-34 0 24,-36 0-25,70 35-5,-34-35 4,34 34 0,-34 1-3,34-35 3,-35 35 3,1 34 0,34-34-6,0 0 5,0 0-5,1-35 2,-36 69 3,35-69 1,35 70-2,-69-35 0,69-1 0,0 1-4,-35 0 2,35 0 5,-35-35-5,0 69-1,1-34 7,34 34-5,-70 1 1,70-1 3,-35-34-3,1 0 0,34 35-1,-70 34 2,35-69-1,35-1 5,-34 1-9,34 0 3,0 34 3,-35-34-4,35 35 3,0-1 0,0-34-3,-35 0 2,35 0-2,0-1-1,0 36 2,0 34 1,0-69 1,0 69 0,0-69 2,-35 0-8,35-1 2,0 36 2,0-1 3,0-34-2,0 0 0,0 35 0,0-36 0,0 1 3,0 0-7,0 34 3,-35 1 4,35 34-2,0-69-1,0 0 0,-34 34 2,34-34 28,0 0 39,-35-1-12,35 1-60</inkml:trace>
    </iact:actionData>
  </iact:action>
  <iact:action type="add" startTime="49515">
    <iact:property name="dataType"/>
    <iact:actionData xml:id="d13">
      <inkml:trace xmlns:inkml="http://www.w3.org/2003/InkML" xml:id="stk13" contextRef="#ctx0" brushRef="#br0">18081 13245 0,'0'70'48,"34"34"-43,1-69-3,-35 34 6,35-69-2,34 104 0,-69-69-1,0 0-1,35 0 1,-35-1 15,70 71-13,-36-36-2,1-34-1,-35 0 5,35 0-4,-35-1-3,35-34 2,-35 35 5,35 0-5,34-35 24,-34 35-20,34-35 0,-34 0-3,209-70 22,-210 35-22,1 1 2,35-36 0,-1 35-1,-34-34 6,35-36 2,-36 71-7,1-1-5,-35 0 7</inkml:trace>
    </iact:actionData>
  </iact:action>
  <iact:action type="add" startTime="50266">
    <iact:property name="dataType"/>
    <iact:actionData xml:id="d14">
      <inkml:trace xmlns:inkml="http://www.w3.org/2003/InkML" xml:id="stk14" contextRef="#ctx0" brushRef="#br0">17559 13732 0,'0'34'61,"0"1"-53,0 0-3,0 104 23,0-104-23,0 0-1,0 34 4,0-34-3,0 0-3,0-1 4,0 1 0,0 69 26,0 1-25,0-71-2,0 36 25,0-35 6,0-105 58</inkml:trace>
    </iact:actionData>
  </iact:action>
  <iact:action type="add" startTime="50874">
    <iact:property name="dataType"/>
    <iact:actionData xml:id="d15">
      <inkml:trace xmlns:inkml="http://www.w3.org/2003/InkML" xml:id="stk15" contextRef="#ctx0" brushRef="#br0">17594 13523 0,'35'0'35,"-1"0"-29,105 0 31,0 0-32,-104 0 1,70 0 0,-36 0 0,-34 0 1,0 0-6,34 0 3,-34 0-3,0 0 3,-1 0 4,1 0-6,0 0 1,35 0 3,-1 0 2,-34 0-5,34 0 7,-34 0-3,0 0-1,0 0-1,-1 0 0,36 0 1,-35 0 10,0 0 21,-1 0-31,1 0 29,0 0-20,0 0 82,-1 0-6,1 70-83,-35-36-4,0 1 2,0 0 1,0 34-2,0-34 1,0 0 0,0 0-2,0-1 3,0 1 0,0 0-5,0 0 1,0 0 6,0 104 0,0-105-3,0 71-1,0-71 2,0 36 4,0-35-3,0 69-2,0-69 1,0 0 2,-35-1 21,35 36-24,0-35 10,-104-35 102,35 0-113,34 0 3,0 0-3,0-35-4,0 35 2,-34-35 4,-1 0 1,36 35 3,-1 0-7,0-34 2,0 34-1,-69-35 28,-35 35-26,104 0-2,0-35-4,-34 35 31,-1-35-25,36 0-1,-1 35 1,0 0-1,0-34 16,-34 34-14,34 0-7,0 0 51,-34-35-23,34 35-24,0 0-1,0 0 2,1 0 13,-1 0-14</inkml:trace>
    </iact:actionData>
  </iact:action>
  <iact:action type="add" startTime="52742">
    <iact:property name="dataType"/>
    <iact:actionData xml:id="d16">
      <inkml:trace xmlns:inkml="http://www.w3.org/2003/InkML" xml:id="stk16" contextRef="#ctx0" brushRef="#br0">16933 14149 0,'70'0'133,"69"0"-125,0 0 15,-104 0-18,34 0 2,-34 0-2,0 0 9,-1 0 16,1 0 64</inkml:trace>
    </iact:actionData>
  </iact:action>
  <iact:action type="remove" startTime="57346">
    <iact:property name="style" value="instant"/>
    <iact:actionData xml:id="d17" ref="#d12"/>
  </iact:action>
  <iact:action type="add" startTime="57236">
    <iact:property name="dataType" value="strokeEraser"/>
    <iact:actionData xml:id="d18">
      <inkml:trace xmlns:inkml="http://www.w3.org/2003/InkML" xml:id="stk17" contextRef="#ctx0" brushRef="#br1">28477 15643 0,'35'70'64,"-35"104"-60,0-105-1,0 1 1,0 34 0,0-35 1,0 1-2,0 0 3,0-1-4,-35 35 1,35-34 2,-35 34 0,1-34 17,-105 312 1,69-173-17,35-209 3,0 34 57</inkml:trace>
    </iact:actionData>
  </iact:action>
  <iact:action type="remove" startTime="58192">
    <iact:property name="style" value="instant"/>
    <iact:actionData xml:id="d19" ref="#d13"/>
  </iact:action>
  <iact:action type="add" startTime="58159">
    <iact:property name="dataType" value="strokeEraser"/>
    <iact:actionData xml:id="d20">
      <inkml:trace xmlns:inkml="http://www.w3.org/2003/InkML" xml:id="stk18" contextRef="#ctx0" brushRef="#br1">26113 17868 0,'0'35'6,"0"0"18,0 34-3,0 1-4,0-1-1,35 35-12,-35-69 2,0 35 24,0-1-26,0 36 24,0-36-25,34-69 40</inkml:trace>
    </iact:actionData>
  </iact:action>
  <iact:action type="add" startTime="61641">
    <iact:property name="dataType"/>
    <iact:actionData xml:id="d21">
      <inkml:trace xmlns:inkml="http://www.w3.org/2003/InkML" xml:id="stk19" contextRef="#ctx0" brushRef="#br0">17037 15922 0,'35'0'156,"0"0"-151,35 0 24,-36 0-2,1 0-20,0 0 48,0 0-51,-1 0 23,36 0-21,-35-35 1</inkml:trace>
    </iact:actionData>
  </iact:action>
  <iact:action type="add" startTime="62842">
    <iact:property name="dataType"/>
    <iact:actionData xml:id="d22">
      <inkml:trace xmlns:inkml="http://www.w3.org/2003/InkML" xml:id="stk20" contextRef="#ctx0" brushRef="#br0">18533 13940 0,'0'-69'205,"0"-70"-198,0 104-5,0-35 5,0 36-3,-35-1 2,35 0 13,-35-69-12,35 69-6,0 0 2,0 1 1,0-1 6,0-35-5,0 35 2,0 1 19,0-36-18,-35 35-7,35 1 3,0-1 1,0-35 2,0 36 0,0-1-1,-35 0 1,35 0-2,-34 1 7,34-1 4,-35-104-10,0 139-5,35-35 6,-35-35-2,-34-34 1,69 69 7,0 1-12,-35-1 2,0 0 1,35-34 5,-34 69-7,34-35 6,0-35-4,-70 1 1,35 34 2,35 0-3,-35 0 1,1 1 5,-1-36-5,0 1-3,0 34 4,1 0 0,-1-34 2,-35-36 0,1 1 4,34 69-6,-35-34 5,70 34-9,-34-35 3,-36 1 6,1-1-6,34 1 5,0 34-3,0-34 1,1 69 0,-1-35 1,0 0-7,35 0 3,-35 1 0,0 34-3,1-35 6,-1 0 0,-35 0-1,1 1-1,34-1 3,-35 0-3,36 35 3,-36-35-4,35 0 5,1 35-7,-1 0 2,0 0 1,0 0 4,1 0-8,-1 0 3,0 0 1,-35-34 1,36 34-1,-36 0-2,1 0 0,-1 0 3,35 0 2,1 0-3,-1 0 0,0 0-2,-35 0 2,36 0 2,-1 0-4,-35 34 4,36 1-2,-1-35-1,0 35 6,-34 0-5,-1 34-2,35-34 5,0-35-2,-69 35 0,35 34-1,-1-34-2,35 0 5,-34 0 3,-1 34-6,35-69 1,1 35 62</inkml:trace>
    </iact:actionData>
  </iact:action>
  <iact:action type="add" startTime="64108">
    <iact:property name="dataType"/>
    <iact:actionData xml:id="d23">
      <inkml:trace xmlns:inkml="http://www.w3.org/2003/InkML" xml:id="stk21" contextRef="#ctx0" brushRef="#br0">14777 10534 0,'0'104'79,"0"35"-73,0-104 1,0-1-3,0 1 6,0 0-6,0 0 1,0-1 1,0 71 15,0-71 56,105-34-70,68 0 19,-103 0-22,0 0 0,138 0 33,-173 0-34</inkml:trace>
    </iact:actionData>
  </iact:action>
  <iact:action type="add" startTime="65795">
    <iact:property name="dataType"/>
    <iact:actionData xml:id="d24">
      <inkml:trace xmlns:inkml="http://www.w3.org/2003/InkML" xml:id="stk22" contextRef="#ctx0" brushRef="#br0">22427 12098 0,'-35'0'63,"35"-70"-56,0-34-1,0 69-2,0-34 4,-35-1-6,35 1 2,-69-36 4,34 1-1,35 69-3,-35 35 4,35-34-7,-69-1 4,34 0 5,0 0-5,0 1 3,1-36-1,-36 35 4,-34 0-4,104 1-6,-70-1 7,1 0 3,-1 35-5,1-35 1,-1 35 4,1-69-5,-1 69-1,0-35 8,-34 0 32,-278-34-33,312 34-7,35 0 2,1 35 24,-1 0-29,-174 0 4,174 0 0,1 0 0,-1 0-4,0 0 3,-34 0 0,34 0 3,-35 0-2,35 0-1,1 0-2,-1 0 3,0 0 0,-34 0-4,34 0 3,-69 0 1,34 0-1,35 0 1,-69 0 0,69 0 0,-34 35-4,-1 0 5,35 0-3,-34 34 15,69-34-9,-35-35-8,35 35 65,-383 521-63,383-521 1,0-1-2,-34 1 0,-1 35 6,35-1-7,0-34 10,-35 0-6,35 69-1,0-69 1,-35 34 0,35 1 0,0-1 0,0-34 0,0 35-1,0-1 0,0-34 5,0 0-2,0-1-2,0 1-3,0 0 6,0 0 30,0 0 8,0-1-32,0 1-10,0 0 21,0 34 61</inkml:trace>
    </iact:actionData>
  </iact:action>
  <iact:action type="add" startTime="66956">
    <iact:property name="dataType"/>
    <iact:actionData xml:id="d25">
      <inkml:trace xmlns:inkml="http://www.w3.org/2003/InkML" xml:id="stk23" contextRef="#ctx0" brushRef="#br0">18428 11994 0,'0'104'43,"35"0"-38,-35-69 3,35 69-3,-35-69 1,35 0-1,-35 34 4,0-34-3,34 0 1,1 34-1,-35 1 30,35-70-4,0 0 8,104 0-33,-70 0 1,-69-35-6,35 0 1,0 35 3,0-34 1,-1 34-3,1-35 6,0 35 43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30">
    <iact:property name="dataType"/>
    <iact:actionData xml:id="d0">
      <inkml:trace xmlns:inkml="http://www.w3.org/2003/InkML" xml:id="stk0" contextRef="#ctx0" brushRef="#br0">24304 16791 0,'105'0'110,"-1"0"-103,-69 0-3,0 35 5,-1-35-7,36 0 1,-35 0 1,0 0 6,-1 0-6,1 0 2,0 34 0,0-34-4,-1 0 1,1 0 2,35 0 2,-36 0-2,1 0 0,70 0 1,-36 0 2,1 0-1,-1 0-1,1 0 25,34 0-25,-69 0-5,0 0 5,34 0 29,1 0-30,34 0 20,0 0 6,-34 0-25,-35 0 16,-1 0-18,1 0 28,0 0-24,0 0-4,34 0 11,1 0 19,-1 0-29,70 0 21,-104 0-10,0 0-11,0 0 6,34 0-7,-34 0 24,35 0-22,-36 0 0,36 0 11,-35 0-10,-1 0-4,71 0 43,-36 0-41,-34 0-3,0 0 0,0 0 12,34 0 2,-34 0-11,0 0 0,-1 0 2,1 0-2,0 0 20,0 0 6,34 0 0,-34 0-25,0 0 24,34 0-2,-34 0-22,35 0 24,-36 0 22,1 0-46,35 0 16,-1 70 17,36-70-16,-71 0 18,36 0-36</inkml:trace>
    </iact:actionData>
  </iact:action>
  <iact:action type="add" startTime="15355">
    <iact:property name="dataType"/>
    <iact:actionData xml:id="d1">
      <inkml:trace xmlns:inkml="http://www.w3.org/2003/InkML" xml:id="stk1" contextRef="#ctx0" brushRef="#br0">11126 14531 0,'35'-35'16,"35"1"-9,-36 34-3,1 0 1,0 0 2,0 0-3,34 0 2,1 0 1,-35 0-2,-1-35 0,1 35 2,0 0-2,0 0-1,34 0 2,-34 0 2,0 0 6,34 0-6,1 0 0,-35 0-3,-1 0 2,1 0-1,0 0 22,0 0-21,0 0-2,-1 0 2,1 0 0,139-35 20,-139 35-17,-1 0-5,1 0-3,0 0 4,0 0 0,0 0 0,-1 0 2,36-35-3,-1 35 4,1 0 22,69 0-23,-69 0-3,-1 0 28,1 0-27,-36 0 1,1 0 13,0 0-14,69 0 33,-69 0-33,0 0 0,0 0 1,69 0 19,-69 0-7,-1 0-12,1 0-5,35 0 35,-1 0-32,-34 0-2,0 0 4,0 0 25,34 0-28,-34 0 3,0 0 12,-1 0-15,1 0 2,0 0 32,35 35-7</inkml:trace>
    </iact:actionData>
  </iact:action>
  <iact:action type="add" startTime="18747">
    <iact:property name="dataType"/>
    <iact:actionData xml:id="d2">
      <inkml:trace xmlns:inkml="http://www.w3.org/2003/InkML" xml:id="stk2" contextRef="#ctx0" brushRef="#br0">14464 15296 0,'35'0'234,"104"0"-229,-104 0 1,243 0 20,-243 0-18,34 0-3,-34 0-3,35 0 2,-35 0 1,-1 0 2,36 0-3,-1 0 4,-34 0-4,0 0-2,0 0 2,0 0 2,-1 0-4,36 35 4,-35-35 1,34 0-1,-34 0 0,0 0 3,-1 0-4,36 35 30,34-35-29,1 0 24,-71 0 11,1 0-36,35 0 1,-36 0-1,1 0 18,0 0-17,0 0 27,0 34-26,-1-34-1,1 0 2</inkml:trace>
    </iact:actionData>
  </iact:action>
  <iact:action type="add" startTime="20825">
    <iact:property name="dataType"/>
    <iact:actionData xml:id="d3">
      <inkml:trace xmlns:inkml="http://www.w3.org/2003/InkML" xml:id="stk3" contextRef="#ctx0" brushRef="#br0">4868 14462 0,'0'104'47,"0"139"-38,-35-138-3,0-36 3,35-34-8,0 34 2,0 36-1,-35-1 3,35-34-1,-34 34 1,34 35 5,-35 0-4,35 0 1,0-35 1,-35 35-4,35-69 6,0 69-5,0 35 0,0-105 2,0-34-2,0 104 3,-69-35-2,69-34-1,0-35 2,0 69 0,0-35 1,0 1 0,0-35-4,-70 34-1,70 1 6,0-35-3,0-1-4,0 1 2,0 35 3,0-36 31,243 36 56,140-70-88,-244 0 2,35 0-1,-35 0 1,-35 0-7,0 0 4,1 0-3,34 0 4,70 0 0,-140 0 3,1 0-5,69 35 0,-70-35-3,36 0 4,-36 0 3,1 0-1,-1 0 2,1 0-7,69 0 0,-35 0 14,-34 0-5,34 0-5,-35 0-1,1 34 2,-35-34 1,0 0-2,-1 0 1,1 0-2,0 35 4,0-35-3,-1 0 0,1 0 0,0 0 6,34 0 44,-69-139-27,0 35-22,35 34-2,0-34 0,-35 34-3,0-34 0,0 35 4,0-70 4,0-35-4,35 174 3,-35-35-8,0-69 3,0 34 3,35-34 0,-35 0-1,0 69 2,0-35-6,0 1 2,0-1-2,0-34 3,0-35 3,0 69-3,0 1-1,0-35 0,0 34 0,0 35 5,0-69-7,0 0 1,0 69-1,34-35 3,-34-34 3,0 35-3,0 34 0,35 35 22,-35-139-21,0 104-3,0 0 6,0 1-1,0-1 1,0 0 2,0 0-3,0 1 2,0-1 223,0-35-224,35 35-1,-35 1-2,35-1 2,-1 35-3</inkml:trace>
    </iact:actionData>
  </iact:action>
  <iact:action type="add" startTime="24496">
    <iact:property name="dataType"/>
    <iact:actionData xml:id="d4">
      <inkml:trace xmlns:inkml="http://www.w3.org/2003/InkML" xml:id="stk4" contextRef="#ctx0" brushRef="#br0">5841 16130 0,'0'139'95,"35"0"-88,-35-104-1,0 35 2,0-1-3,0 1 2,0-35-2,0-1-2,0 36 0,0-35 5,0-1-2,0 1 0,0 0 2,0 0-6,0-1 33,0-68 104,0-36-137</inkml:trace>
    </iact:actionData>
  </iact:action>
  <iact:action type="add" startTime="25080">
    <iact:property name="dataType"/>
    <iact:actionData xml:id="d5">
      <inkml:trace xmlns:inkml="http://www.w3.org/2003/InkML" xml:id="stk5" contextRef="#ctx0" brushRef="#br0">5946 16165 0,'34'0'10,"-68"0"-10,103 0 11,-34 0-6,34 0 2,-34 0-2,0 0 2,0 0-6,34 0 2,-34 0 2,0 0 3,34 0-5,-34 0 0,35 0 5,-36 0-1,1 0-2,35 0 3,-1 0-4,-34 0 2,35 0 2,-36 0-5,1 0 6,69 0-4,-69 0 5,0 0-4,0-35 2,0 1 0,-1 34-1,1 0 5,0 0 129,0 34-136,-35 36 27,0 34 25,-35 35-50,0-35 23,35-69-5,-35 35-15,35-35 27,0-1-30,-34-34 111,-175 0-113,174 0 2,0 0-6,-34 0 2,34 0 2,0-34 3,-34 34-6,34 0 1,0 0 2,-34-35 0,34 35 1,0 0-1,0 0 2,1 0-6,-36-35 4,35 35 115</inkml:trace>
    </iact:actionData>
  </iact:action>
  <iact:action type="add" startTime="26282">
    <iact:property name="dataType"/>
    <iact:actionData xml:id="d6">
      <inkml:trace xmlns:inkml="http://www.w3.org/2003/InkML" xml:id="stk6" contextRef="#ctx0" brushRef="#br0">6189 14462 0,'0'34'42,"0"71"-35,0-70-2,0-1 2,0 36-3,-35 138 23,35-173-15,0 35-3,0-1-7,0-34 1,0 34 6,-35-34-5,35 0 2,0 0 1,0 0 31</inkml:trace>
    </iact:actionData>
  </iact:action>
  <iact:action type="add" startTime="26827">
    <iact:property name="dataType"/>
    <iact:actionData xml:id="d7">
      <inkml:trace xmlns:inkml="http://www.w3.org/2003/InkML" xml:id="stk7" contextRef="#ctx0" brushRef="#br0">6154 14218 0,'0'0'13,"35"0"-6,0 0 6,0 0-7,34 0 31,35 0-32,-34 0 3,139 0 25,-105 0-27,-35 0 4,36 0 21,-36 0-26,-34 0 3,0 0-3,69 0 20,-69 0-20,34 0 26,1 35-26,-1-35 18,1 0 11,0 0-27,-36 0 48,1 0 7,-35 35 16,0 0-71,0 173 21,0-138-15,0 34-5,0-69-4,0 34 1,0-34 1,0 0 1,0 34 1,0-34-3,0 0 1,0 0 1,0 104 31,0-105-20,0 1-11,0 0 29,-69-35 28,-71 0-58,106 0-1,-1 0 0,-69-35 2,34 35-3,-139-35 30,175 1-27,-36 34-2,35 0 22,1 0 138,-1 0 39,-35 0-199,36 0 2,-1 0 42,-104 0-20,104 0-23,0 0 0,0 0 16,-34 0-17,34 0 37,35-35 99,-35 35-138</inkml:trace>
    </iact:actionData>
  </iact:action>
  <iact:action type="add" startTime="29153">
    <iact:property name="dataType"/>
    <iact:actionData xml:id="d8">
      <inkml:trace xmlns:inkml="http://www.w3.org/2003/InkML" xml:id="stk8" contextRef="#ctx0" brushRef="#br0">5424 14844 0,'35'0'172,"69"0"-165,-69 0-2,0-35 0,-1 35 24,1-34-21</inkml:trace>
    </iact:actionData>
  </iact:action>
  <iact:action type="add" startTime="29950">
    <iact:property name="dataType"/>
    <iact:actionData xml:id="d9">
      <inkml:trace xmlns:inkml="http://www.w3.org/2003/InkML" xml:id="stk9" contextRef="#ctx0" brushRef="#br0">5702 14636 0,'35'0'266,"34"69"-262,-34-69 16,0 0-13,35 35 42,-36 0-4,1-35-19,0 34 88,-35 1-108,0 35 20,-35-70-21,35 34-3,-35 1 6,35 0 23,-34 0-25</inkml:trace>
    </iact:actionData>
  </iact:action>
  <iact:action type="add" startTime="33153">
    <iact:property name="dataType"/>
    <iact:actionData xml:id="d10">
      <inkml:trace xmlns:inkml="http://www.w3.org/2003/InkML" xml:id="stk10" contextRef="#ctx0" brushRef="#br0">23679 15748 0,'34'0'77,"-173"69"-50,70-34-7,-1 35-14,-34 34-2,69-69 6,0 0-2,1-1 1,-36 71 32,70-71-34,0 1-2,-35 0 11,35 34 18,0 1-27,0-35-1,0-1-4,0 1 9,0 0-9,0 0 1,0 0 14,0-1-13,0 1 4,0 0-4,0 34 26,0 36-23,70-1 33,-70 0-35,35-69 0,-1 34 17,36 1-17,-1-35 21,36-35-17,-105 35-8,35-35 6,34 0-1,-34 0 1,0 0-3,-1 0 2,1 0-3,0 0 5,34 0 19,1-35-19,-35 0 0,0 0-4,-1 0 23,36 1-18,-35-36 1,-35 1-5,0 34 2,0 0-6,0 0 3,0 1 1,0-1-2,34 0 1,1-34-1,-35 34 8,0 0-6,0 0 1,0 1 2,0-1 39,0-70-40,0 71-2,0-36 3,0-104 20,0 140-1,0-1-21,0-69 13,0 69 3,-69-70-17,34 71 37,-35 34-34,-34-70 22,69 70-24,-34 0 2,34 0-6,0 0 0,-34-35 6,-1 35-3,35 0-1,1 0 1,-1 0 2,0 0-3</inkml:trace>
    </iact:actionData>
  </iact:action>
  <iact:action type="add" startTime="35465">
    <iact:property name="dataType"/>
    <iact:actionData xml:id="d11">
      <inkml:trace xmlns:inkml="http://www.w3.org/2003/InkML" xml:id="stk11" contextRef="#ctx0" brushRef="#br0">22044 15922 0,'0'-70'62,"35"1"-54,-35 34-7,35 0 2,0 0 5,-35-34-7,34-1 4,-34 36 3,105-71-4,-105 71 4,69-71-1,1 36 1,-35 34-2,-1 35 1,1-70-1,35 1 2,-1 34-2,-34 0 0,69 1 1,1-1 8,-1 0-8,-69 35 0,34-35-6,-34 35 4,104 0 6,-104-34-10,34 34 6,-34-35-2,139 35-2,-70 0 2,1 0-3,-36 0 3,1 0-1,-35 0 1,34 0 0,70 0 2,-104 0-1,34 0-4,1 0 3,0 0 0,-1 0-3,1 0 8,69 0-4,-104 0-1,104 0 0,-70 0 1,-34 0 1,69 0-1,1 35-1,-36-35 7,35 34-7,-69-34 4,0 0-5,104 105 38,-104-1-35,0-104-2,-35 35-3,0 34 5,0-34-3,34 34 2,1 1 26,0 69-23,-35-35 14,0-69-16,0 35 1,35-70 7,-35 69-8,0 1-3,0-36 1,34 1 0,-34 0-3,0 0 1,0-1 6,0 1 19</inkml:trace>
    </iact:actionData>
  </iact:action>
  <iact:action type="add" startTime="36527">
    <iact:property name="dataType"/>
    <iact:actionData xml:id="d12">
      <inkml:trace xmlns:inkml="http://www.w3.org/2003/InkML" xml:id="stk12" contextRef="#ctx0" brushRef="#br0">25417 15574 0,'70'35'64,"-36"0"-58,1-35-2,0 34 4,35 1-2,-36 0 4,36 34-2,-35-34 1,-1 0-3,1-35 7,0 35-7,0-1 1,-1-34 49,36 0-32,-35 0 1,34 0-22,-34 0 25,69 0-23,-69-34-3,0-1 0,35-35 5,34-103 3,-69 173-1,-1-139-2,1 104 1,0 0-7,-35 0 4,35 35-4,-35-69 10,34 34 28</inkml:trace>
    </iact:actionData>
  </iact:action>
  <iact:action type="add" startTime="46481">
    <iact:property name="dataType"/>
    <iact:actionData xml:id="d13">
      <inkml:trace xmlns:inkml="http://www.w3.org/2003/InkML" xml:id="stk13" contextRef="#ctx0" brushRef="#br0">3894 7266 0,'35'0'155,"34"0"-147,-34 0-5,35 0 1,-36 0 4,1 0-3,70 0 0,-71 0 4,36 0-4,-35 0 0,34 0 2,36 0-1,-71 0-1,1 0 0,0 0-2,34 0 2,1 35 3,-35-35-2,34 0 3,1 0-8,-1 0 5,-34 0 7,139 34-7,-70 1 4,-69-35-9,35 0 2,-1 0 4,1 0 0,-36 0-2,36 0 1,-1 0-1,-34 0 0,0 35 0,69-35 2,-69 0 0,0 0-2,0 0 2,34 0-2,-34 0 5,0 0-6,34 0 2,1 0 0,-1 0 0,1 0 12,69 0-11,-104 0-6,0 0 4,34 0 2,-34 0-1,0 0 0,-1 0 1,71 0-3,-36 0 5,-34 0-1,35 0-1,-36 0 1,1 0-7,0 0 3,0 0-2,34 0 2,1 0 4,-36 0-2,1 0 0,0 0 1,0 0-1,34 0-4,-34 0 2,0 0 2,34 0-5,-34 0 5,35 0-1,-1 0 0,-34 0 6,0 0-7,0 0 1,-1 0 0,1 0 2,35 0 31</inkml:trace>
    </iact:actionData>
  </iact:action>
  <iact:action type="add" startTime="56745">
    <iact:property name="dataType"/>
    <iact:actionData xml:id="d14">
      <inkml:trace xmlns:inkml="http://www.w3.org/2003/InkML" xml:id="stk14" contextRef="#ctx0" brushRef="#br0">12274 16721 0,'69'0'11,"1"0"26,-35 0-32,69 0 10,-34 0-11,-36 0 18,71-34-16,-36 34-1,-34 0 4,34 0-5,-34 0 1,0 0 3,35 0 2,-36 0 6,1-35-10,0 35 0,0 0 1,-1 0 22,36 0-23,-35 0-1,-1 0 1,1 0 2,70 0 28,-36 0-30,-34 0-1,104 0 20,-104 0-18,0 0 13,34 0-15,-34 0 2,0 0 2,-1 0-8,1 0 2,35 0 6,-36 0-5,175 0 37,-139 0-33,-36 0-6,1 0 2,0 0 2,0 0-2,-1 0 18,140 35-17,-104-35 6,-35 0-2,34 0-4,-34 0 1,0 0 0,34 0-1,-34 0 0,0 0 2,69 0 28,0 0-29,-69 0 0,35 0 0,-70 34-1,69-34 2,1 0-3,104 0 18,-140 0 0,106 35-15,-106-35 2,36 35-2,-35-35 0,34 0 1,1 0-4,-36 0 1,1 0 0,0 0-1,0 0 2,0 0 1,-1 0-2,36 0 0,34 0 25,35 69-24,-104-69 1,0 0-2,0 0 0,-1 0 3,36 0-3,-35 0 4,34 0-4,-34 0 0,35 0 3,-36 0-4,36 0 23,-35 0-20,-1 0 0,1 0-1,0 0-2,0 0 37,-1 0-35,1 0-1,0 0 3,0 0 49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34">
    <iact:property name="dataType"/>
    <iact:actionData xml:id="d0">
      <inkml:trace xmlns:inkml="http://www.w3.org/2003/InkML" xml:id="stk0" contextRef="#ctx0" brushRef="#br0">5181 12028 0,'-35'0'96,"-69"0"-89,-1 0 16,70 0-9,1 0-9,-1 0 1,0 0 14,-34 0-13,34 0 237,35 139-239,0-104 6,0 35-7,0-36 0,0 1 2,0 0-4,0 0 1,0-1 3,0 1 0,0 35-1,0-1 1,0-34 2,0 0-6,0 0 2,0-1-2,0 1 3,0 0 0,0 0-4,0 34 5,0-34 3,0 0 1,0 34-3,0-34-1,0 0 1,0 34-3,0-34 1,0 0 1,0 34-1,0 1 1,0 34 25,0 35-23,0-69-3,0-36 0,0 1 4,0 35-2,0-1-6,0 36 26,-35 34-22,35-70 2,-35-34 0,35 0-6,0-1 4,0 1 18,0 69-16,0-34 4,0 69-4,0-104 1,0 0-6,0-1 2,0 1-2,0 35 3,0-1 1,-34-69-1,34 35-2,0 34 3,0 1 0,-35-35-1,35-1-2,0 1 2,0 35-2,0-35 6,0 34-4,0-34 0,0 0 9,0-1-13,0 1 2,0 0 6,0 34-2,0-34-1,0 0 2,0 0-4,-35-35-2,35 34 2,0 1 1,0 0 2,0 0 0,0-1-2,0 36-3,0-35 1,0 0 3,0-1 0,0 1 0,0 104 32,0-69-31,0-36-6,0 36 37,0-1-33,0-34 18,0 0-18,0 0 27,0 0-24,0-1-7,0 1 35,0 0-29,0 0 14,0-1 13,0 1-29,0 0 1,0 34 17,0 1 22,0-35-38,0-1-3,0 1 16,0 0 11,35 0-27,-35-1 39,35 36-38,-35-35 23,0 0 158,34-35-180,36 34 34,173 71-34,-208-105 3,69 0-1,1 69-1,-36-69 0,35 35 4,-69-35 4,0 35-7,0-35 1</inkml:trace>
    </iact:actionData>
  </iact:action>
  <iact:action type="add" startTime="22673">
    <iact:property name="dataType"/>
    <iact:actionData xml:id="d1">
      <inkml:trace xmlns:inkml="http://www.w3.org/2003/InkML" xml:id="stk1" contextRef="#ctx0" brushRef="#br0">9631 13245 0,'0'35'123,"35"-35"-92,69-70-22,-69 35-3,0 35-2,69-104 24,105 0-22,-174 104 0,-1 0-4,36-70 0,-35 70 4,34-34 0,1-1 0,34 0 0,-34 0 1,-1 1-2,1 34 3,-36-35-2,1 0-4,70 35 3,-36-35 4,1 35-3,34-69-5,-69 69 4,-1 0-1,1 0 2,70 0-4,-105-35 3,69 0 4,35 0-1,-34 1-2,0 34 7,-36 0-12,36-35 7,-1 0-6,-34 35 4,35 0-2,-36 0 2,1 0-2,0 0-1,35 0 2,-1 0-3,-34-35 2,0 35 2,69-34 0,-35 34-1,36 0 2,-36 0-3,36 0 3,-36 0-3,1 0 2,-36 0-4,1 0 2,70 0 1,-1 0 1,0 0 2,-34 0-3,-1 0 0,36 0-2,-71 0 1,36 0 0,-1 0 1,-34 0 1,174-35-1,-174 35 0,34 0-1,35 0 4,-34 0-3,0 0 5,-1-35-9,1 35 2,-36 0 2,71 0 3,-71 0-6,1 0 2,35 0 4,69 0-3,-35 0 1,-69 0-3,0 0 3,69 0-4,0 0 1,1 0 6,34 0-3,-70 0-2,1 0 4,69 0-4,-70 0 3,1 0 0,-35 0-6,34 0 3,1 0 2,34 0-4,-34 0 1,-1 0 3,1 0 2,34 0-3,-34 0 3,-1 0-1,35 0-2,-34 0 3,-35 0-7,0 0 2,34 0 4,-34 0 1,0 0-6,-1 0 1,36 0 2,-35 0-1,0 0 0,-1 0 1,1 0 2,35 0-2,-36 0 1,1 0 2,0 0-1,34 0-2,1 0 2,-35 0-1,0 0 2,-1 0 2,1 0 0,69 0 30,-34 70-32,34-36 20,-104 1-24,70-35 0,-35 35 32,69 0-31,-69-1 3,-1-34 14,1 35 4,0-35-19,-35 35 0,35 0 0,-1 0 35,1-1-36,0-34-1,-35 35 22,35 0 28,-35 0-49,35-1 13,-1 36 19,1-35 72,-35-1-86</inkml:trace>
    </iact:actionData>
  </iact:action>
  <iact:action type="add" startTime="24364">
    <iact:property name="dataType"/>
    <iact:actionData xml:id="d2">
      <inkml:trace xmlns:inkml="http://www.w3.org/2003/InkML" xml:id="stk2" contextRef="#ctx0" brushRef="#br0">18706 12376 0,'35'0'57,"0"35"-50,-35-1-6,35 71 22,-35-36-17,0-34 0,34 0-2,-34 69 29,70 35-26,-70-104-6,0 0 20,0-1-14,0 1 65,-174-35-64,139 0-3,1 0 1,-1 0 1,0 0 0,0 0-2,-34 0 22,34-35 18</inkml:trace>
    </iact:actionData>
  </iact:action>
  <iact:action type="add" startTime="26094">
    <iact:property name="dataType"/>
    <iact:actionData xml:id="d3">
      <inkml:trace xmlns:inkml="http://www.w3.org/2003/InkML" xml:id="stk3" contextRef="#ctx0" brushRef="#br0">9353 14705 0,'0'-35'93,"139"-69"-64,-69 69-24,-1 0 0,-34 35 3,35 0-2,69-34-2,-35-1 4,-34 35-4,-1 0 1,1 0 2,103-35-3,-103 35 1,34 0 3,1-35-7,-36 1 5,105 34-1,-70 0 3,-34-35-6,34 35 4,105-35 1,-1 35 0,-34-35 1,-104 35-7,34 0 3,105 0 2,-105 0 0,0 0-3,1 0 0,-36 0 2,36 0 1,-36 0-5,1 0 6,-1 0 0,35 0-6,-34 0 3,34 0 1,-34 0-2,34 0 1,-34 0 1,-1 0-3,1 0 2,-1 0 2,105 0 0,-139 0-1,0 0-1,0-34 1,-35-1 0,34 35 2,36 0-5,-1 0 4,-34 0-1,35 0 2,-36 0-6,36 0 3,-35 0 1,69 0 3,0 0-6,-34 0 1,-1 0 3,1 0 2,0 0-6,34 0 1,0 0 3,70 0-1,-104 0 1,34 0 3,-69 0-7,104 0 2,-35 0 1,-34 0 1,-1 0 1,-34 0 0,69 0-1,-69 0-1,69 35-1,-69-35-1,35 0 4,34 0 1,0 34-3,-69-34-1,0 0 2,0 35-5,69-35 7,-69 0-2,-1 0-1,1 0-3,0 0 3,0 0 0,34 0 1,1 35 0,-35-35 3,-1 0-7,36 0 0,-35 0 10,-1 0-7,1 0 1,0 0-4,0 0 3,34 0-1,-34 0 1,0 0 1,34 0-1,-34 0-3,0 0 2,0 0 3,-1 0-5,1 0 1,35 0 4,-1 0-2,-34 0-1,0 0 1,0 0 4,-1 0-8,36 0 3,-35 0 3,34 0-2,-69 35 0,35-35 2,0 0 1,0 0-2,-1 0 1,36 0-2,-35 0 4,-1 0-7,36 0 1,-1 0 3,1 0 1,0 0-1,-1 0 0,1 0 0,-36 0 0,36 0 2,-35 34-3,-1-34-4,1 0 4,0 0 5,0 0 5,0 0-3,-1 0 23,1 0 74</inkml:trace>
    </iact:actionData>
  </iact:action>
  <iact:action type="add" startTime="27329">
    <iact:property name="dataType"/>
    <iact:actionData xml:id="d4">
      <inkml:trace xmlns:inkml="http://www.w3.org/2003/InkML" xml:id="stk4" contextRef="#ctx0" brushRef="#br0">19158 13975 0,'35'70'46,"-35"34"-37,35-69-2,-35 104 21,0-35 5,35-35-28</inkml:trace>
    </iact:actionData>
  </iact:action>
  <iact:action type="add" startTime="28499">
    <iact:property name="dataType"/>
    <iact:actionData xml:id="d5">
      <inkml:trace xmlns:inkml="http://www.w3.org/2003/InkML" xml:id="stk5" contextRef="#ctx0" brushRef="#br0">8623 15887 0,'69'0'111,"210"-35"-105,-175-34 0,209-1 10,-278 70-10,34-35 0,1 35 3,-1 0-8,36 0 9,-36 0-8,105-34 2,-70-1 0,1 35 0,-36 0-2,35 0 3,1 0 0,-36-35 2,36 35-3,138-69 39,-69 34-38,-105 0 2,36 0-3,-36 35 0,105 0 0,-70 0 7,140 0-6,-209 0 1,104 0 3,-105 0-8,71 0 5,-36 0-4,36 0 2,-1-34 1,70 34 7,-105 0-4,-34 0-5,139 0-1,-139 0 5,104 0 0,-104 0-2,34 0 3,-34-35-7,0 35 3,69 0-3,-35 0 4,1 0 2,0 0-1,-1 0-3,1 0 1,34-35-2,-34 35 2,34 0 3,35-35-1,70 35 1,-140-35-1,105 35 3,-35 0-7,-35 0 5,35 0-3,-69 0 4,104 0-3,-139 0 2,69 0-5,-69 0 8,34 0-8,36 0 4,-71 0 1,36 0-3,-35 0 3,34 0 0,-34 0-3,0 0 5,-1 0-7,36 0 0,-35 0 4,0 0 1,34 0-5,-34 0 2,0 0 4,-1 0-6,1 0 1,35 0 2,-36 0 2,36 0-3,-35 0 1,34 0 5,-34 0 4,0 0 2,0 0-11,-1 0 1,1 0 7,0 0-5,34 0-2,-34 0 15,35 0-13,-35 0-6,-1 0 1,1 0 4,0 0 3,139 35 31,-139-35-34,-1 0-1,1 0 1,35 0 0,-36 35-5,36-35 31,-35 0-26,-1 0-1,1 35 22,0 0-6,0-35-17,0 0 21,-1 34-21,1-34 13,-35 35 6,35 0-18</inkml:trace>
    </iact:actionData>
  </iact:action>
  <iact:action type="add" startTime="30034">
    <iact:property name="dataType"/>
    <iact:actionData xml:id="d6">
      <inkml:trace xmlns:inkml="http://www.w3.org/2003/InkML" xml:id="stk6" contextRef="#ctx0" brushRef="#br0">17733 15053 0,'0'34'7,"0"1"-1,0 35 1,69-36-3,-69 1 1,35 0 2,-35 35 1,0-36 0,0 1-4,35 35 3,-35-36 5,35 36 19,-35-35 95,-139-1-120,104-34-2,-35 35-2,36-35 4,-36 0 0,35 0-3,0 0 31</inkml:trace>
    </iact:actionData>
  </iact:action>
  <iact:action type="add" startTime="40910">
    <iact:property name="dataType"/>
    <iact:actionData xml:id="d7">
      <inkml:trace xmlns:inkml="http://www.w3.org/2003/InkML" xml:id="stk7" contextRef="#ctx0" brushRef="#br0">5598 13488 0,'-35'0'122,"-34"0"-113,34 0 43,0 70-46,0-35 21,0 34 18,35-34-41,0 0-2,-34-35 4,34 34 0,0 1 23,0 35-23,-35 69 21,35-104-23,0-1 22,0 36-20,0 34 35,0-69-35,0 0 20,0 34-20,0-34 0,0 0-2,0-1 25,0 1-24,0 35 13,69-35-11,-69-1-3,35 1 2,70 69 33,-36-34-33,-34-1 50,0-69-48,-1 0-7,1 0 23,0 0-20</inkml:trace>
    </iact:actionData>
  </iact:action>
  <iact:action type="add" startTime="41954">
    <iact:property name="dataType"/>
    <iact:actionData xml:id="d8">
      <inkml:trace xmlns:inkml="http://www.w3.org/2003/InkML" xml:id="stk8" contextRef="#ctx0" brushRef="#br0">5772 14740 0,'0'104'94,"0"-34"-89,34-36 0,1 36 12,-35-35 1,35-35-13,-35 34 69,-139 105-68,104-139 1,-34 35 0,34 0-6,0-35 1,-34 35 7,34-35-2,0 0 2</inkml:trace>
    </iact:actionData>
  </iact:action>
  <iact:action type="add" startTime="43688">
    <iact:property name="dataType"/>
    <iact:actionData xml:id="d9">
      <inkml:trace xmlns:inkml="http://www.w3.org/2003/InkML" xml:id="stk9" contextRef="#ctx0" brushRef="#br0">5146 14914 0,'-35'0'141,"0"0"-133,35 34-4,-69 1 25,69 0-24,0 34 41,0 1-17,0-1 5,0 1-30,0 34 20,0-69 10,0 0-27,0 34 15,0-34-16,35 0 21,-1 0-20,-34-1 0,35-34-3,-35 35 23,70 35 7,-36-70-30,71 104 24,-105-69-25,69 34 25,36-34-22,-71 0 19,1 0 21,0-1-37,0-34-5,-1 0 18,-34 35 6,35-35-23,0 0 52</inkml:trace>
    </iact:actionData>
  </iact:action>
  <iact:action type="add" startTime="44843">
    <iact:property name="dataType"/>
    <iact:actionData xml:id="d10">
      <inkml:trace xmlns:inkml="http://www.w3.org/2003/InkML" xml:id="stk10" contextRef="#ctx0" brushRef="#br0">5806 15852 0,'0'35'141,"0"0"-136,0 34 38,0-34-21,0 0 17,-69 34-32,34 1 0,0-70-1,35 35-3,-69-1 1,69 1-4,-35-35 4,0 35 7,1 0-6,34-1 2,-35-34 0,35 35-4</inkml:trace>
    </iact:actionData>
  </iact:action>
  <iact:action type="add" startTime="47140">
    <iact:property name="dataType"/>
    <iact:actionData xml:id="d11">
      <inkml:trace xmlns:inkml="http://www.w3.org/2003/InkML" xml:id="stk11" contextRef="#ctx0" brushRef="#br0">22183 16304 0,'35'0'31,"0"0"-5,0 0 11,34 0-32,-34 0 15,0 0-16,34 0 30,-69-35-29,35 35 1,70-104 30,-71 35-29,-34 34-1,0 0-2,35 35 3,0-70-3,-35 36 3,0-36 1,35 35-2,-35 1 22,0-71-21,0 71 3,0-1-9,0 0 3,0 0 5,0-69 23,0 35-26,0 34-5,0 0 24,0-69-20,-105-1 36,105 36-11,-34 34-12,-1 0-10,35 1 29</inkml:trace>
    </iact:actionData>
  </iact:action>
  <iact:action type="add" startTime="47985">
    <iact:property name="dataType"/>
    <iact:actionData xml:id="d12">
      <inkml:trace xmlns:inkml="http://www.w3.org/2003/InkML" xml:id="stk12" contextRef="#ctx0" brushRef="#br0">22566 14496 0,'-35'0'62,"-34"70"-55,34 0 20,0-1 79,0-34-99,1 104 23,34-70-4,0-34-20,34 174 24,36-140-4,-35 1-18,-1-1-3,1-69 3</inkml:trace>
    </iact:actionData>
  </iact:action>
  <iact:action type="add" startTime="48848">
    <iact:property name="dataType"/>
    <iact:actionData xml:id="d13">
      <inkml:trace xmlns:inkml="http://www.w3.org/2003/InkML" xml:id="stk13" contextRef="#ctx0" brushRef="#br0">22914 14462 0,'0'-35'90,"69"0"-85,1-69 20,-35 0 9,-1-1-26,1 71-2,-35-36-2,35-69 21,-35 0 8,0 69-28,0 36 0,0-1 15,0 0-16,0 0 24,0 1-24,-104-36 25,69 35 16,0 1-39,-104-1 21,69 0-13,36 35 2,-1 0-11,0 0 36,0 0-9,1 0-26,-1 0 34</inkml:trace>
    </iact:actionData>
  </iact:action>
  <iact:action type="add" startTime="49859">
    <iact:property name="dataType"/>
    <iact:actionData xml:id="d14">
      <inkml:trace xmlns:inkml="http://www.w3.org/2003/InkML" xml:id="stk14" contextRef="#ctx0" brushRef="#br0">22670 12863 0,'-34'0'79,"-1"34"-74,0-34 4,35 35-4,-35 0 17,0 0 15,35-1 73,0 105-104,0-104 0,0 35-1,70 138 23,-70-173-25,0 0 2,35-35 5,0 69-7,-35-34 23,34 0 37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02">
    <iact:property name="dataType"/>
    <iact:actionData xml:id="d0">
      <inkml:trace xmlns:inkml="http://www.w3.org/2003/InkML" xml:id="stk0" contextRef="#ctx0" brushRef="#br0">18741 9977 0,'35'0'139,"104"0"-133,0 0 20,-104 0-21,34 0 21,-34 0-19,0 0-1,0 0-3,0 0 1,-1 0 3,71 0 29,-71 0-29,36 0 20,-35 0 19,69 0-43,-69 0 24,34 0-22,-34 0 3,0 0 14,0 0-16,-1 0 3,1 0-3,35 0 16,-36 0-17,1 0 6,0 0-5,0 0-2,0 0 1,-1 0 27,36 0-27,34 0 21,-34 0-19,-36 0-5,1 0 4,0 0 1,0 0-5,0 0 4,-1 0-2,1 0 2,104 0 32,-69 0-33,-35 0 2,69 0 28,-35 0-28,1 0-3,-35 0 0,-1 0 1,1 0 0,0 0 4,35 0-3,-36 0 2,1 0-4,35 35 23,-36-35-22,1 0 4,0 0 7,0 0 15,34 0-26,-34 0 2,0 0 12,0 0 28,-1 0-40,1 0 17,104 0 602,70 0-621,-140 0 0,-34 0 0,35 0-1,-36 0 2,1 0-5,0 0 4,35 0 1,-36 0 2,1 0-7,35 0 3,-1 0 3,-34 0-3,0 0 1,-1 0 3,36 0-4,-35 0 5,0 0 0,-1 0 35,1 0-40,0 0 39,0 0-37,-1 0 1,36 0 22,-1 0 7</inkml:trace>
    </iact:actionData>
  </iact:action>
  <iact:action type="add" startTime="11764">
    <iact:property name="dataType"/>
    <iact:actionData xml:id="d1">
      <inkml:trace xmlns:inkml="http://www.w3.org/2003/InkML" xml:id="stk1" contextRef="#ctx0" brushRef="#br0">19610 11159 0,'70'0'63,"104"0"-58,-139 0 2,-1 0-1,1 0-2,0 0 3,0 0-3,-1 0 1,36 0 2,-35 0-3,0 0 11,34 0-10,-34 0 5,0 0-5,-1 0-3,1 0 3,69 0 28,-69 0-2,0 0 1,0 0-28</inkml:trace>
    </iact:actionData>
  </iact:action>
  <iact:action type="add" startTime="12780">
    <iact:property name="dataType"/>
    <iact:actionData xml:id="d2">
      <inkml:trace xmlns:inkml="http://www.w3.org/2003/InkML" xml:id="stk2" contextRef="#ctx0" brushRef="#br0">19645 13141 0,'139'0'6,"-104"0"-4,0 0 0,0 0 2,-1 0 2,36-35 1,-1 35-2,1 0 3,-35 0-6,0 0 1,-1 0 3,1 0 1,0 0-5,0 0 1,34 0 7,-34 0-5,69 0 30,1 0-29,-71-35-1,-34 0 0,35 35 0,0 0 0,0 0 26</inkml:trace>
    </iact:actionData>
  </iact:action>
  <iact:action type="add" startTime="13515">
    <iact:property name="dataType"/>
    <iact:actionData xml:id="d3">
      <inkml:trace xmlns:inkml="http://www.w3.org/2003/InkML" xml:id="stk3" contextRef="#ctx0" brushRef="#br0">19715 14914 0,'0'34'30,"35"-34"-25,34 0 3,1 0-4,-36 0 2,105 0 2,-104 0-3,35 0 3,-35 0-3,34 0-3,1 0 1,-36 0 5,36 0 9,34 0-6,-69 0-4,0 0 23,0 0 15</inkml:trace>
    </iact:actionData>
  </iact:action>
  <iact:action type="add" startTime="19858">
    <iact:property name="dataType"/>
    <iact:actionData xml:id="d4">
      <inkml:trace xmlns:inkml="http://www.w3.org/2003/InkML" xml:id="stk4" contextRef="#ctx0" brushRef="#br0">20897 11298 0,'70'-34'96,"69"34"-91,-70 0 7,-34 0-6,34 0-1,105-35 20,-139 35-21,0 0 1,0 0 4,34 0-8,-34 0 5,0 0 0,-1 0-4,1 0 1,70-35 32,-36 35-30,1 0 3,-1 0-3,-34 0 4,104 0 25,70 0-29,-175 0 1,36 0 3,-35 0-4,0 0 0,-1 0 2,36 0-1,-35 0 2,34 0-7,-34-35 4,104 35 1,-104 0-1,34-35-1,1 35 1,34 0 2,-69 0-2,34 0-1,1 0 6,-35 0-5,0 0 0,34 0 2,35 0 29,-69 0 28</inkml:trace>
    </iact:actionData>
  </iact:action>
  <iact:action type="add" startTime="20859">
    <iact:property name="dataType"/>
    <iact:actionData xml:id="d5">
      <inkml:trace xmlns:inkml="http://www.w3.org/2003/InkML" xml:id="stk5" contextRef="#ctx0" brushRef="#br0">23922 10394 0,'0'-34'46,"0"-1"16,104 35-54,-69 0 16,0 0-20,0 0 22,-1 0-21,71 69 20,-71-34-19,1-35 6,-35 35-7,0 0-2,0 0 3,35-1 11,-35 71-6,0-36-5,0 35 24,0-34-26,0-1 23,0-34 4,-104 0-24,69 0-2,-35-1 16,36 1-17,-1-35 6,0 35-4,0-35-2,35 35 1,-34-35 11,-71 0-12</inkml:trace>
    </iact:actionData>
  </iact:action>
  <iact:action type="add" startTime="21813">
    <iact:property name="dataType"/>
    <iact:actionData xml:id="d6">
      <inkml:trace xmlns:inkml="http://www.w3.org/2003/InkML" xml:id="stk6" contextRef="#ctx0" brushRef="#br0">24026 10985 0,'0'139'92,"-34"-139"-87,-36 70 21,70-35 21,35 0 62,0-35-105,34 0 24</inkml:trace>
    </iact:actionData>
  </iact:action>
  <iact:action type="add" startTime="24749">
    <iact:property name="dataType"/>
    <iact:actionData xml:id="d7">
      <inkml:trace xmlns:inkml="http://www.w3.org/2003/InkML" xml:id="stk7" contextRef="#ctx0" brushRef="#br0">24026 11854 0,'0'0'16,"35"0"-13,0 35 40,0-35-35,-1 0-2,-34 35 11,35 0-12,-35 0 1,35-1 30,-35 36-31,35-1 21,-35-34-21,34 0 0,-34 34 33,0 1-31,-34-35-2,34-1-3,-35-34 2,-69 70 24,69 0-22,0-1 17,0-34 11,1 0-26,-1-35-1,0 0 40,35 34-18</inkml:trace>
    </iact:actionData>
  </iact:action>
  <iact:action type="add" startTime="25485">
    <iact:property name="dataType"/>
    <iact:actionData xml:id="d8">
      <inkml:trace xmlns:inkml="http://www.w3.org/2003/InkML" xml:id="stk8" contextRef="#ctx0" brushRef="#br0">23818 12585 0,'0'69'60,"0"-34"-53,0 0 18,0-1-19,34 1 81,1 0-82,0-35 1,0 0 31,34 0-33,36 69 23,-71-69-22,1 0 36,0 0-9</inkml:trace>
    </iact:actionData>
  </iact:action>
  <iact:action type="add" startTime="26828">
    <iact:property name="dataType"/>
    <iact:actionData xml:id="d9">
      <inkml:trace xmlns:inkml="http://www.w3.org/2003/InkML" xml:id="stk9" contextRef="#ctx0" brushRef="#br0">23783 13801 0,'35'0'46,"-1"0"-40,1 0 34,35 0-34,-35 0 20,-35 35-20,34 0 10,-34 34 10,0-34-21,0 35 0,35 69 23,-35-105-20,35-34-2,-35 35-3,0 0 2,0 0-1,0 34 56,0 1-56,0-1 16,0-34 19,0 0 116,-35-35-149,0 0-1,-69 0 17,69 0 8,-69 0-24,0 0 17,69 0 57,0 0-33</inkml:trace>
    </iact:actionData>
  </iact:action>
  <iact:action type="add" startTime="28062">
    <iact:property name="dataType"/>
    <iact:actionData xml:id="d10">
      <inkml:trace xmlns:inkml="http://www.w3.org/2003/InkML" xml:id="stk10" contextRef="#ctx0" brushRef="#br0">23574 14323 0,'35'0'15,"0"69"32,-35-34-42,0 0 36,0-1-36,0 1-2,0 104 27,0-104 10,35 0 101,-1-35-136,1 0-3,0 35 5,0-35 42,-1 0-23</inkml:trace>
    </iact:actionData>
  </iact:action>
  <iact:action type="add" startTime="38389">
    <iact:property name="dataType"/>
    <iact:actionData xml:id="d11">
      <inkml:trace xmlns:inkml="http://www.w3.org/2003/InkML" xml:id="stk11" contextRef="#ctx0" brushRef="#br0">4172 9525 0,'35'0'31,"35"0"-26,-1 0 3,-34 0-2,0 0-4,-1 0 5,36 0-1,0 0-2,-1 0 2,1 0 1,34 0-1,0 0 2,-34 0-7,-1 0 5,1 0-4,-1 0 3,1 0-1,34 0-1,-34 0 1,-35 0 1,104 0 3,-70 0-3,1 0-1,-36 0 8,1 0-9,0 0 4,0 0-2,34 0-1,-34 0 7,0 0-5,0 0 2,-1 0-2,1 0 2,0 0 14,69 0-16,-69 0 0,0 0-3,0 0 28,-1 0-24,36 0-1,-35 0 2,-1 0 3,1 0 4,35 0-7,34 0 31,-34 35-33,-36-35 0,1 0-2,0 0 3,0 0 17,-1 0 7,1 0 1,35 0-13,-35 0 26,-1 0-42,1 0 24,0 0-21,0 0-2,34-35 21,-34 35-14,34 0 20,-34 0 16,35-34 63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98">
    <iact:property name="dataType"/>
    <iact:actionData xml:id="d0">
      <inkml:trace xmlns:inkml="http://www.w3.org/2003/InkML" xml:id="stk0" contextRef="#ctx0" brushRef="#br0">23088 2399 0</inkml:trace>
    </iact:actionData>
  </iact:action>
  <iact:action type="add" startTime="19107">
    <iact:property name="dataType"/>
    <iact:actionData xml:id="d1">
      <inkml:trace xmlns:inkml="http://www.w3.org/2003/InkML" xml:id="stk1" contextRef="#ctx0" brushRef="#br0">22740 1912 0</inkml:trace>
    </iact:actionData>
  </iact:action>
  <iact:action type="add" startTime="21483">
    <iact:property name="dataType"/>
    <iact:actionData xml:id="d2">
      <inkml:trace xmlns:inkml="http://www.w3.org/2003/InkML" xml:id="stk2" contextRef="#ctx0" brushRef="#br0">26078 16200 0</inkml:trace>
    </iact:actionData>
  </iact:action>
  <iact:action type="add" startTime="22270">
    <iact:property name="dataType"/>
    <iact:actionData xml:id="d3">
      <inkml:trace xmlns:inkml="http://www.w3.org/2003/InkML" xml:id="stk3" contextRef="#ctx0" brushRef="#br0">30355 12445 0</inkml:trace>
    </iact:actionData>
  </iact:action>
  <iact:action type="add" startTime="22918">
    <iact:property name="dataType"/>
    <iact:actionData xml:id="d4">
      <inkml:trace xmlns:inkml="http://www.w3.org/2003/InkML" xml:id="stk4" contextRef="#ctx0" brushRef="#br0">29798 15574 0,'0'35'48,"-35"0"-35</inkml:trace>
    </iact:actionData>
  </iact:action>
  <iact:action type="add" startTime="26028">
    <iact:property name="dataType"/>
    <iact:actionData xml:id="d5">
      <inkml:trace xmlns:inkml="http://www.w3.org/2003/InkML" xml:id="stk5" contextRef="#ctx0" brushRef="#br0">27851 14184 0</inkml:trace>
    </iact:actionData>
  </iact:action>
  <iact:action type="add" startTime="28934">
    <iact:property name="dataType"/>
    <iact:actionData xml:id="d6">
      <inkml:trace xmlns:inkml="http://www.w3.org/2003/InkML" xml:id="stk6" contextRef="#ctx0" brushRef="#br0">22983 2329 0,'0'-34'47</inkml:trace>
    </iact:actionData>
  </iact:action>
  <iact:action type="add" startTime="30451">
    <iact:property name="dataType"/>
    <iact:actionData xml:id="d7">
      <inkml:trace xmlns:inkml="http://www.w3.org/2003/InkML" xml:id="stk7" contextRef="#ctx0" brushRef="#br0">22496 2190 0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066">
    <iact:property name="dataType"/>
    <iact:actionData xml:id="d0">
      <inkml:trace xmlns:inkml="http://www.w3.org/2003/InkML" xml:id="stk0" contextRef="#ctx0" brushRef="#br0">15195 14010 0,'0'69'78,"0"36"-69,0-71-8,0 71 2,0-71 3,0 1 0,0 35 0,0-36-1,0 36 2,0-35-3,0 0 1,0-1 3,0 1-5,0 0 3,0 0-2,-35 34-1,35 1 4,0-36-1,0 1-2,-35 35 1,35-36 2,0 36 0,0-35-3,-35 69 3,35-69 1,0 0-2,0 34 2,0 35-3,-69-34 5,69-1 1,0-34-3,0 35-3,0-36 2,0 1-2,0 35 1,0-36 1,0 1-2,-35 35 0,35-35 3,-35-35-7,35 34 7,0 36-5,0-35 5,0-1-2,0 1-2,0 0-1,0 0 2,0-1 3,0 1-3,0 0 1,0 0 22,-35 34-23,1-69 2,34 35-1,0 35 102,0-1-77,0-34-27,0 0 38,0-1-35,0 1-1,-35 35 14,35-36-14,0 1 3,0 0 5,0 34-9,0 1 22,0-1-21,-35-34 2,35 70 13,0-71-9,0 36-5,0-35 2,0-1 147,104-34-43,175 0-105,-210 0 0,1 0-6,-1 0 1,-34 0 2,0 0-3,0 0 3,138 0 2,-103 0 2,-1 0-3,-34 0-4,0 0 2,35 0 3,34 0-3,-69 0 3,69 0 1,-35 0-2,-34 0-3,35 0 3,-35 0-5,-1 0 3,71 0 6,-36 0-6,1 0 0,-1 0 6,-34 0-5,35 0 39,-1 35-38,-34-35 15,-35-35 155,35-208-170,-1 208-5,-34-69 2,0 34 2,0 1 2,0 34 2,70-34-3,-70-1-1,0 35 2,0 1-1,0-1-4,0 0 4,35-69 0,-35 69-1,0-35 2,0 36-3,35-1 6,-35 0-8,0 0 2,0 1-2,0-1 2,0-35 5,0 1-8,0 34 4,0-34 1,0-1 0,0 0 0,0 36 3,0-1-7,34-69 1,-34 69 5,0-69-1,0 69 2,0 0-8,0 0 3,0 1-2,35-1 3,-35 0 2,0 0-6,0 1 2,0-1 8,0-35-6,0 35 10,0-34 18,0 34-26,0 0 1,0 1-6,0-1 2,-35 35 0,35-35 5,0 0 21,0 1-24,0-1-1,0 0 2,0-34 21,0-1-22,0 35 4,0 1-3,0-1 32,0 0-33,35-35 191,-35 1-190,0 34-2,0-34 20,35-1-15,-35 1 22,0-1-24,0 35 23,0-34 87</inkml:trace>
    </iact:actionData>
  </iact:action>
  <iact:action type="add" startTime="20503">
    <iact:property name="dataType"/>
    <iact:actionData xml:id="d1">
      <inkml:trace xmlns:inkml="http://www.w3.org/2003/InkML" xml:id="stk1" contextRef="#ctx0" brushRef="#br0">9909 15192 0,'35'0'47,"278"0"-40,-104 0-1,-140 0 0,36 0-4,34 0 1,0 0 1,0 0 3,69 0 0,71 0 0,-71 0-2,-69 34-1,0-34 3,174 0 1,-69 35-4,-140-35 2,105 0 1,-105 0-1,0 35 1,-34-35-2</inkml:trace>
    </iact:actionData>
  </iact:action>
  <iact:action type="add" startTime="21003">
    <iact:property name="dataType"/>
    <iact:actionData xml:id="d2">
      <inkml:trace xmlns:inkml="http://www.w3.org/2003/InkML" xml:id="stk2" contextRef="#ctx0" brushRef="#br0">13074 14601 0,'69'0'64,"174"139"-58,-208-70 0,0-69 0,-35 35-4,35-35 0,0 35 5,-1-35-3,-34 35 0,35-35 3,-35 34 1,35 1 31,-174 104-9,69-104-24,-138 34 3,-1-69-3,105 0 3,-1 35-8,-34-35 3,-69 70 4,34-70 1,0 35-3,104 34 1</inkml:trace>
    </iact:actionData>
  </iact:action>
  <iact:action type="add" startTime="24347">
    <iact:property name="dataType"/>
    <iact:actionData xml:id="d3">
      <inkml:trace xmlns:inkml="http://www.w3.org/2003/InkML" xml:id="stk3" contextRef="#ctx0" brushRef="#br0">15299 16339 0,'35'0'47,"-35"139"-16,0-70-25,0-34 0,0 0 13,0 35-11,0-1-2,0-34-1,0 0 3,-35-1 12,35 1-16,0 0 8,0 0-6,0-1 3,0 1 7,0 0 32,0 0-41,0-1 11,-35 1 18,35 0 42</inkml:trace>
    </iact:actionData>
  </iact:action>
  <iact:action type="add" startTime="25269">
    <iact:property name="dataType"/>
    <iact:actionData xml:id="d4">
      <inkml:trace xmlns:inkml="http://www.w3.org/2003/InkML" xml:id="stk4" contextRef="#ctx0" brushRef="#br0">15438 16374 0,'35'0'46,"0"0"-38,-1 0-6,1 0 4,0 0-1,0 0 7,-1 0-5,1 0-2,0 0 2,0 0 1,-1 0-6,1 0 0,0 0 6,0 0 0,0 0-1,34 0-2,35 0 29,-34 0-26,-35 0 18,-1 0 17,1 0 7,0 0-45,0 0 23,0 0-1,-1 0-4,1 0-15,0 0 0,0 0 47,-1 0-30,1 0 12,35 0-10,-1 0 40,-34 0 27,-35 34 78,0 105-165,0-104-1,0 0-1,0 104 25,0-104-22,0 0-3,0 34 26,0-34-24,0 0-1,0 34 29,0-34-30,0 0 40,0-1-41,0 1 20,0 0-16,0 0 31,-35-1 101,-34-34-118,34-34 4,-104 34-20,104 0 3,0 0-6,-34 0 5,34-35 1,0 35-4,0 0-1,1 0 5,-36 0-1,35 0-2,-34 0 1,34 0 2,0 0-2,1 0-3,-1 0 3,0 0 32,0 0-33,-69-35 12,69 35-10,0 0 38,1 0-40,-1 0 51,-35 0-51,1 0 51,34-35 286</inkml:trace>
    </iact:actionData>
  </iact:action>
  <iact:action type="add" startTime="28081">
    <iact:property name="dataType"/>
    <iact:actionData xml:id="d5">
      <inkml:trace xmlns:inkml="http://www.w3.org/2003/InkML" xml:id="stk5" contextRef="#ctx0" brushRef="#br0">17802 16791 0,'0'104'94,"-34"0"-63,-1-69-25,0 0 35,35 0 22,0 34 171,70-34-229,-36-35-3,36 0 3,34 35 32,1-35-31,-71 0-4,1 0 5,-35 34 23,35 1-23</inkml:trace>
    </iact:actionData>
  </iact:action>
  <iact:action type="add" startTime="29300">
    <iact:property name="dataType"/>
    <iact:actionData xml:id="d6">
      <inkml:trace xmlns:inkml="http://www.w3.org/2003/InkML" xml:id="stk6" contextRef="#ctx0" brushRef="#br0">17837 17173 0,'174'0'79,"69"-35"-71,-173 35 0,-1 0 0,1 0-7,0 0 3,-1 0 0,1 0 6,69 0 24,35 0-28,-140 0 2,1 35-7,35-35 4,-36 0 3,1 0 27,0 35 14</inkml:trace>
    </iact:actionData>
  </iact:action>
  <iact:action type="add" startTime="34677">
    <iact:property name="dataType"/>
    <iact:actionData xml:id="d7">
      <inkml:trace xmlns:inkml="http://www.w3.org/2003/InkML" xml:id="stk7" contextRef="#ctx0" brushRef="#br0">20167 14357 0,'-35'0'9,"0"70"28,35 34-27,0-34-6,-35-70 1,35 35 0,0-1 3,0 1-4,0 0 4,0 0-3,-34-35 1,34 69 1,0-34 1,0 0-7,0-1 4,0 36 0,0-35 0,0-1 5,0 36-2,0-35-7,0-1 7,0 1-7,0 0 4,0 69 35,0-34-35,0-35 20</inkml:trace>
    </iact:actionData>
  </iact:action>
  <iact:action type="add" startTime="35332">
    <iact:property name="dataType"/>
    <iact:actionData xml:id="d8">
      <inkml:trace xmlns:inkml="http://www.w3.org/2003/InkML" xml:id="stk8" contextRef="#ctx0" brushRef="#br0">20062 14427 0,'35'-35'62,"104"35"-53,-104 0-3,35 0 2,-36 0-1,36 0 2,-1 0-4,36-35 20,-70 35-21,-1 0 2,1 0 3,35 0-2,-36 0 3,1 0-6,0 0 12,35 0-12,-36 0 38,36 0-35,-35 0 13,-1-34 63,36 34-77,-35 0 14,-1 0 220,1 0-210,0 0-24,69 0 36,-69 0-37,35 0 2,-36 0-1,1 0 23,0 0-14,0 0-9,-1 0 51,1 0-26,0 0 156,-35 69-178,0-34-3,0 69 12,0-69-3,0 0-8,0 0-5,0-1 1,0 36 9,0-35-4,-35 34-1,35-34-1,0 0 7,0-1-11,0 1 1,0 0 5,0 0 3,0 34-2,-35-34-5,35 0 1,0-1 4,0 36 0,-34-35 12,34 34-14,0-34 18,0 0-19,-35-35 209,-69 0-209,34 0 1,35 0-1,-34 0 1,34 0-5,0 0 6,-34 0-3,34 0 4,-35 0-3,36 0 15,-140 0-13,139 0 1,-69 0-2,69 0 1,-35 0 22,1 0-23,34 0 1,0 0-1,0-35 5,-34 35 14,34 0-20,0 0 39,-34-35-38,34 35 15,0 0 9,1 0-23,-1 0 47</inkml:trace>
    </iact:actionData>
  </iact:action>
  <iact:action type="add" startTime="41081">
    <iact:property name="dataType"/>
    <iact:actionData xml:id="d9">
      <inkml:trace xmlns:inkml="http://www.w3.org/2003/InkML" xml:id="stk9" contextRef="#ctx0" brushRef="#br0">20862 14184 0,'0'-35'47,"0"0"-21,0 0-21,-35 1-3,35-1 9,-34 35-10,-1-70 4,0 1 3,35 34-1,-35 35-1,35-35-2,-34 35 1,-36-69 0,35 34 3,0-35-2,1 36 3,-1-1-7,-35-35 3,36 36 4,34-1 0,-105-35-1,71 36-1,-36-36 0,0 35-1,36 35 4,-36-35-4,35 35 0,1-34 2,-1 34-1,0-35 4,0 35-3,-34-35-1,-1 0 0,1 1 4,34 34-5,0-35 1,-34 35-1,34 0-1,0 0 7,-34-35-8,69 0 4,-35 35-3,0 0 3,0 0 2,0-34-2,-69-1-2,69 35 11,-69 0-9,69 0-5,-34 0 1,34 0 2,0 0 1,0 0-1,-34 0 1,-1 0 0,36 0-1,-1 0 3,-35 0-2,35 0-1,1 0 0,-1 0-1,0 0 2,-34 0 2,34 0-3,0 0 0,0 0 7,1 0-10,-1 0 0,0 0 5,35 35-3,-35-35 2,0 0 11,1 0-9,-1 0-7,35 34 7,-70-34 18,70 35-19,-69 0-3,34 0 10,0-35 19,1 69-27,-36-34 17,35 0 7,-34 34-26,34-34 8,35 35-9,-35-36 2,0 1 29,1 35-26,-1-36 60,0 1-58,-69 0 25,104 0-32,-35-35 1,0 34-1,-34 36 30,34-35-27,0-35 0,35 34-1,-69 1 23,-1 0-24,35 0 19,-34-1-13,34 36 2,35-35-7,-35-35 0,35 35 0,-35-1-1,1-34 27,-1 35-22,35 0-4,-35-35 1,0 35 18</inkml:trace>
    </iact:actionData>
  </iact:action>
  <iact:action type="add" startTime="42598">
    <iact:property name="dataType"/>
    <iact:actionData xml:id="d10">
      <inkml:trace xmlns:inkml="http://www.w3.org/2003/InkML" xml:id="stk10" contextRef="#ctx0" brushRef="#br0">16377 13454 0,'0'104'46,"35"0"-38,-35-69-6,34-35 2,-34 35 3,0-1 2,35 71-1,-35-36 0,0-34 0,0 0-3,0 0 3,0-1 0,0 1-3,0 0 8,0 0-7,35-35 19,-35 34 101,104-34-104,-69 0 18,69 0-33,35 0 26,-69-34-25,-70-1-3,35 35-2</inkml:trace>
    </iact:actionData>
  </iact:action>
  <iact:action type="add" startTime="46160">
    <iact:property name="dataType"/>
    <iact:actionData xml:id="d11">
      <inkml:trace xmlns:inkml="http://www.w3.org/2003/InkML" xml:id="stk11" contextRef="#ctx0" brushRef="#br0">15820 15053 0,'-34'0'15,"34"34"17,0 36-22,0-35-4,0-1 1,0 36-1,-35 34 16,35-69-11,0 0-4,0 0-5,0-1 4,-35 36-1,0-35 2,35-1-1,0 1 1,0 0 1,-34 34 23,34-34-25</inkml:trace>
    </iact:actionData>
  </iact:action>
  <iact:action type="add" startTime="46753">
    <iact:property name="dataType"/>
    <iact:actionData xml:id="d12">
      <inkml:trace xmlns:inkml="http://www.w3.org/2003/InkML" xml:id="stk12" contextRef="#ctx0" brushRef="#br0">15786 15053 0,'34'0'31,"36"0"-23,-35 0-5,0 0 1,34 0 0,1 0 10,-36 0-8,1 0-4,35 0 5,-1 0-1,-34 0 3,104 0-3,-69 0 1,-1 0 1,-34 0-6,0 0 1,-1 0 1,1 0 3,0 0-6,0 0 39,0 0-35,-1 0 21,1-35-17,0 35-2,-35 35 244,0 69-245,0-69 1,0 69 15,0-34 4,0-36-19,0 1 366,-70 69-368,36-69 25,34 0 71,0 0-95,0-1 50,-35 1-27,35 0 5,0 0-30,-35-35 180,-69 0-176,34 0 2,35 0-7,-34-35 1,-1 35 3,1-35 1,34 0-1,-35 35 1,36 0-2,-1 0-4,35-34 4,-35 34 0,0 0-2,1 0 11,-1 0 47,0-35-55,-34 35 21</inkml:trace>
    </iact:actionData>
  </iact:action>
  <iact:action type="add" startTime="49128">
    <iact:property name="dataType"/>
    <iact:actionData xml:id="d13">
      <inkml:trace xmlns:inkml="http://www.w3.org/2003/InkML" xml:id="stk13" contextRef="#ctx0" brushRef="#br0">18220 15331 0,'-35'35'78,"-69"-1"-67,-1 1-2,1 0 21,69 0 30,0-35-12,1 34-41,-71 1 20,105 0-20,-34 0 13,34 34 136,104-69-149,-69 35-2,-1-35 3,1 35 1,0-35-2,0 0-1,-1 0 3,1 69-7,0-69 1,0 0 8,0 0-6,-1 35 17,36 34-15,-35-34-1,-1 0 28,1 35-25</inkml:trace>
    </iact:actionData>
  </iact:action>
  <iact:action type="add" startTime="50316">
    <iact:property name="dataType"/>
    <iact:actionData xml:id="d14">
      <inkml:trace xmlns:inkml="http://www.w3.org/2003/InkML" xml:id="stk14" contextRef="#ctx0" brushRef="#br0">17802 15539 0,'-34'0'171,"173"0"-166,104 0 25,-208 0-23,0 0-1,-1 0 1,36 0 1,-35 0-3,-1 0-2,36 0 1,-35 0 4,0 0-6,-1 0 2,1 0 4,0 0-2,0 0-4,34 0 3,1 0 1,-36 0-1,36 0 8,-35 0-7,0 0-3,-1 0 4,1 0 1,35 0-1,-36 0 1,1 0 23,35 0-25,-35 0 50,-1 0-54</inkml:trace>
    </iact:actionData>
  </iact:action>
  <iact:action type="remove" startTime="54054">
    <iact:property name="style" value="instant"/>
    <iact:actionData xml:id="d15" ref="#d6"/>
  </iact:action>
  <iact:action type="remove" startTime="54129">
    <iact:property name="style" value="instant"/>
    <iact:actionData xml:id="d16" ref="#d5"/>
  </iact:action>
  <iact:action type="add" startTime="54069">
    <iact:property name="dataType" value="strokeEraser"/>
    <iact:actionData xml:id="d17">
      <inkml:trace xmlns:inkml="http://www.w3.org/2003/InkML" xml:id="stk15" contextRef="#ctx0" brushRef="#br1">24757 21449 0,'-35'0'71,"-69"173"-56,69-138-6,0 0 3,279-35 115,68-35-121,-242 35-4,0-35 3,69-34 1,-70 34-1,-34 0 0,0 35-1,34-34 1,-34-1 2,0-35-2,0 70 0,-1-69-3,1 69 0,0-70 5,-35 36 2,-70 68 74,-173 140-78,173-174 0,36 0-3,-36 70 1,1-36 2,-1-34 0,-34 70 1,-35-35 0,69-35 0,1 0-4,-36 0 1,36 34 5,34-34-7,0 0 2,-34 0 3,34 0 2,0 0-2,0 0 2,0 0 43</inkml:trace>
    </iact:actionData>
  </iact:action>
  <iact:action type="add" startTime="60239">
    <iact:property name="dataType"/>
    <iact:actionData xml:id="d18">
      <inkml:trace xmlns:inkml="http://www.w3.org/2003/InkML" xml:id="stk16" contextRef="#ctx0" brushRef="#br0">16029 14357 0,'0'-34'202,"0"-36"-194,0 35-2,0 1-4,0-1 6,0 0-2,0 0-1,0-69 38,0 34-36,0 36 1,0-71 13,0 71-11,0-1-5,0-69 39,-35 34-37,1 1 23,34 34-26,-35-35 32,0 1-30,0 34 2,35 0-3,-69-34 6,34 34 14,0 0-21,0 0 4,1 1 34,34-1-35,-35 0 10,0 35-8,-34-35 21,34 1-23,0 34-2,0-35 4,0 35-2,1-35 3,-1 35-4,-139-104 22,139 104-7,-34-35-12,34 35-4,0 0 2,0 0-6,35-35 4,-34 35 5,-36 0-1,35 0-7,-34 0 3,34 0 1,-35 0 5,70-34-3,-34 34-1,-36-35 1,1 35-4,34 0 5,0 0-4,0 0 4,1 0-6,-1 0 2,0 0 1,-35 0 0,36 0 28,-71 0-27,71 0 0,-36 0 24,1 0-22,34 0-7,0 0 3,0 35 6,0-35 8,1 0 13,34 34-26</inkml:trace>
    </iact:actionData>
  </iact:action>
  <iact:action type="add" startTime="61680">
    <iact:property name="dataType"/>
    <iact:actionData xml:id="d19">
      <inkml:trace xmlns:inkml="http://www.w3.org/2003/InkML" xml:id="stk17" contextRef="#ctx0" brushRef="#br0">13943 12098 0,'0'35'26,"0"-1"-18,-35 36-2,0-1 27,1 1-26,-1-35 2,35 34-2,-35-34 3,0-35-2,35 35-1,0 34 54,0-34-41,-35-35-16,35 35 35,0 34-20,0 36 166,0 103-178,35-138 3,35 69-3,-70-70 3,69 36 2,-34-71-3,-35 1-5,70 0 30,-36-35-2</inkml:trace>
    </iact:actionData>
  </iact:action>
  <iact:action type="add" startTime="63222">
    <iact:property name="dataType"/>
    <iact:actionData xml:id="d20">
      <inkml:trace xmlns:inkml="http://www.w3.org/2003/InkML" xml:id="stk18" contextRef="#ctx0" brushRef="#br0">11370 12411 0,'0'34'6,"0"1"0,0 0-2,0 0 0,0 34 4,0-34-2,0 0-4,0 0 5,0 104 0,0-70-2,0 1 3,0-1-2,0 1 0,0 69 1,0-70-1,0-34-3,0 35 1,0-1-2,-35-34 2,35 69 2,0-69 1,0 0-2,0-1 3,0 1-7,0 0 4</inkml:trace>
    </iact:actionData>
  </iact:action>
  <iact:action type="add" startTime="63844">
    <iact:property name="dataType"/>
    <iact:actionData xml:id="d21">
      <inkml:trace xmlns:inkml="http://www.w3.org/2003/InkML" xml:id="stk19" contextRef="#ctx0" brushRef="#br0">11648 12480 0,'35'0'5,"-70"0"-5,105 0 6,34 0 2,-35 0-3,1 0 0,-1 0 4,36 0-2,-70 0-2,69 0 0,-35 0 2,1 0 11,-1 0-14,-34 0 6,0 0-8,0 0 30,0 0 93,-1 0-63,1 0-55,-35 139 24,0-104-24,0 35 0,0-36-2,0 1 0,0 35 1,0 34 3,0-35-7,0 1 6,0 69-1,0-104-1,0 0-5,0-1 5,0 71 2,-35-71 3,35 1-5,0 35 8,0-1-8,0-34 0,0 0 24,0-1-22,-69 1 109,-36-35-112,1 0 1,35-35 2,-1 35 0,1 0-2,-1 0 1,-69 0 0,69 0 3,-69 0 0,139-34-8,-34 34 5,-71 0-5,70-35 3,1 35 1</inkml:trace>
    </iact:actionData>
  </iact:action>
  <iact:action type="remove" startTime="68383">
    <iact:property name="style" value="instant"/>
    <iact:actionData xml:id="d22" ref="#d12"/>
  </iact:action>
  <iact:action type="remove" startTime="68803">
    <iact:property name="style" value="instant"/>
    <iact:actionData xml:id="d23" ref="#d11"/>
  </iact:action>
  <iact:action type="add" startTime="68412">
    <iact:property name="dataType" value="strokeEraser"/>
    <iact:actionData xml:id="d24">
      <inkml:trace xmlns:inkml="http://www.w3.org/2003/InkML" xml:id="stk20" contextRef="#ctx0" brushRef="#br1">23192 19328 0,'-104'243'41,"208"-486"-41,-208 521 3,104-243-1,-35 34 17,35-34-11,0 0 0,0 0-6,0 0 5,0-1-2,0 1 4,0 0-2,0 0 5,0-1-8,-35-34 5,0 35-8,35 0 7,0 0-3,0-1 2,0 1 24,-34 0 78,-1-35-105,0 0 1,0 0 5,1 0-7,-1 0 22,0 0-10,0 0-10,0 0 22,1-70-23,-1 36 22,-35-36-11,70 35-5,-34 1 8,34-1 143,0 0-145,34 35-12,-34-35 1,70 1 4,-1 34 20,71-35-21,-106 0-7,1 0 2,35 0 2,-36 35 24,1 0 3</inkml:trace>
    </iact:actionData>
  </iact:action>
  <iact:action type="remove" startTime="69599">
    <iact:property name="style" value="instant"/>
    <iact:actionData xml:id="d25" ref="#d14"/>
  </iact:action>
  <iact:action type="remove" startTime="69671">
    <iact:property name="style" value="instant"/>
    <iact:actionData xml:id="d26" ref="#d13"/>
  </iact:action>
  <iact:action type="add" startTime="69583">
    <iact:property name="dataType" value="strokeEraser"/>
    <iact:actionData xml:id="d27">
      <inkml:trace xmlns:inkml="http://www.w3.org/2003/InkML" xml:id="stk21" contextRef="#ctx0" brushRef="#br1">25417 19710 0,'0'35'6,"0"35"17,-34 104-13,-1-140-6,0 1 5,0 0-5,1-35 4,-1 35-3,0-1-3,0 1 3,0 0 3,-34 0 10,-35 34-6,34-34 0,35 0-10,1-35 5,-1 0-5,0 35 1,0-35 2,-34 0 6,34 69-4,0-34 34,-34 0-36</inkml:trace>
    </iact:actionData>
  </iact:action>
  <iact:action type="add" startTime="72268">
    <iact:property name="dataType"/>
    <iact:actionData xml:id="d28">
      <inkml:trace xmlns:inkml="http://www.w3.org/2003/InkML" xml:id="stk22" contextRef="#ctx0" brushRef="#br0">18046 16756 0,'0'0'3,"-105"35"1,105 0-3,-69-35 3,34 0 3,0 34-1,1 1 3,-1-35-8,0 0 3,0 35 5,1-35-3,-1 0 7,0 35-11,0-35 4,-34 34 0,173 71 148,0-71-146,35 1 0,-69 0 1,-1 0 3,-34-35-10,35 34 3,-70 1 3,35-35-7,-1 35 102</inkml:trace>
    </iact:actionData>
  </iact:action>
  <iact:action type="add" startTime="73144">
    <iact:property name="dataType"/>
    <iact:actionData xml:id="d29">
      <inkml:trace xmlns:inkml="http://www.w3.org/2003/InkML" xml:id="stk23" contextRef="#ctx0" brushRef="#br0">17629 17034 0,'173'0'33,"-138"35"-31,0-35 2,34 35 1,36-35 4,69 0-2,-105 0-1,1 0 3,34 0-7,35 0 2,-69 0 4,-1 0-7,1 0 3,34 0 3,-34 0 3,-1 0-8,1 0 1,-36 0 5,1 0-7,35 0 2,-35 0 9,-1 0-5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4">
    <iact:property name="dataType"/>
    <iact:actionData xml:id="d0">
      <inkml:trace xmlns:inkml="http://www.w3.org/2003/InkML" xml:id="stk0" contextRef="#ctx0" brushRef="#br0">9631 4902 0</inkml:trace>
    </iact:actionData>
  </iact:action>
  <iact:action type="add" startTime="5086">
    <iact:property name="dataType"/>
    <iact:actionData xml:id="d1">
      <inkml:trace xmlns:inkml="http://www.w3.org/2003/InkML" xml:id="stk1" contextRef="#ctx0" brushRef="#br0">9631 5111 0,'70'0'1953,"-35"0"-1922,34 0-23,-34 0-3,0 0 17,34 0 21,-69-35-22,35 35 69,0 0-44,0 0-38,69 0 21,-104 35-4,69-35-19,1 34 11,-35-34-8,-35 35 22,34-35 0,1 0-25,0 35 20,0 0-3,34-1 0,-69 1-16,70-35 17,-35 0 7,-1 70-24,1-36 49,35 1-51,-36 0 3,1 0-2,104 34 19,-104-34-6,35 34-12,-36-69-1,1 0-1,0 35 0,0 0 2,-1 0-6,1-35 3,35 69 23,-35-34-20,-1-35-1,1 35 2,69 34 14,-34-34-17,-35-35 2,-35 35-3,69 0 31,-34-1-29,35 1-2,-36 0 0,36 0 29,-1 69-26,1-69 1,-35-1-4,0 36 2,-1-70 3,1 35-3,-35 0 2,70-1-7,34 71 28,-35-36-20,-34-34-2,0 0 1,0-1-3,34 36 5,1-1-3,-1-34 9,-34-35-13,-35 70 2,35-35-1,0-35 2,-1 69 0,1-34 2,0 0 8,35 34-11,-70-34 5,34-35-6,1 69 3,0-34-2,0 0-3,-1 0 3,1-1 3,0 1 0,0 0-7,-35 0 4,34-1 1,1-34-2,35 70 2,-70 0-1,35-70 0,-35 34 2,34 1-1,1-35 2,0 35-2,0 0-4,-35-1 8,69 1-2,-69 0-6,70 0 6,-35-1-1,-35 1-1,34 35 25,1-1-23,0-69-3,0 0 2,-35 35-2,34 0 1,1-1-5,0-34 7,34 105 31,-34-70-31,0-35 14,-35 34-16,35 1-1,34 35 22,-34-1 15,-35-34-37,35-35-3,-35 35 7,35-35-4,-35 34 1,34 1 12,-34 0-12,0 0 36,35 34-33,0 1-8,-35-35 5,35-1 24</inkml:trace>
    </iact:actionData>
  </iact:action>
  <iact:action type="add" startTime="9133">
    <iact:property name="dataType"/>
    <iact:actionData xml:id="d2">
      <inkml:trace xmlns:inkml="http://www.w3.org/2003/InkML" xml:id="stk2" contextRef="#ctx0" brushRef="#br0">14569 8795 0,'0'70'94,"34"69"-88,-34-104-4,35-1 2,0 1 4,-35 35-5,0-35 3,0-1-1,0 1 0,35 0 4,-35 0-3,0-1 236</inkml:trace>
    </iact:actionData>
  </iact:action>
  <iact:action type="add" startTime="11133">
    <iact:property name="dataType"/>
    <iact:actionData xml:id="d3">
      <inkml:trace xmlns:inkml="http://www.w3.org/2003/InkML" xml:id="stk3" contextRef="#ctx0" brushRef="#br0">14743 9386 0,'-35'0'94,"-35"0"-89,-34-34 22,34-36-21,36 70-1,-71-69 30,71 69-29</inkml:trace>
    </iact:actionData>
  </iact:action>
  <iact:action type="add" startTime="14180">
    <iact:property name="dataType"/>
    <iact:actionData xml:id="d4">
      <inkml:trace xmlns:inkml="http://www.w3.org/2003/InkML" xml:id="stk4" contextRef="#ctx0" brushRef="#br0">19437 14149 0,'0'-35'125,"0"-69"-117,0 34-4,0 35 3,34 35-1,-34-69-3,35 34 3,-35-34 1,35 69-3,-35-35-2,0-35 3,69 1 1,-69 34 0,35 0-2,0-34 4,0-1 1,0 36-7,-35-1 2,69-35 1,-34 1 3,0-1-4,-1 35 2,-34-34 3,35 34-1,0 0-1,-35 1-2,35-1 1,-35 0 2,34 35-6,-34-35 3,70-104 35,-35 70-34,34-1 17,-34 35-6,-35 1-10,35-1-5,-35 0 5,35 35 8,-1-69-6,1 69-4,-35-35-1,35 0 25,34 35-18,71 0 11,-106 0-17,1-35-1,0 35 0,0 0 1,34 0 2,-34 0-1,0 0 0,34-34-4,-34-1 9,0 35-6,0 0 2,-1 0-3,36 0 7,-35 0 6,69 0-12,-69 0 20,139 0-13,-140 0-5,36 0-1,-35 0 0,-1 0 2,1 0 0,0 0-2,0 0 2,0 0-6,-1 0 6,36 0 0,-35 0-3,-1 0 1,71 0 28,-71 0-28,1 0-5,0 0 8,0 35-6,0-35 2,-1 0 2,1 0-5,0 34 4,0-34-5,-1 0 3,36 35 2,-35 0 2,0-35-5,-1 0 1,36 0 4,-35 35 1,34-35-3,-34 34 4,0-34-1,34 70-3,1-1 22,-35 1-18,-1-35-9,1 0 4,0 34 5,34 1 26,-34-1-28,0-34 1,0 0 0,-35-1-3,0 1 0,0 0 1,34 0-2,-34-1 17,35 71 15,35-36-32,-70 36 15,0-71-11,35 105 21,-1-34-21,-34-71-4,35 71 28,-35-36-27,0-34 18,35 69-18,-35-34 21,35-1-24,-35-34 3,0 0-4,0 0 4,0-1 22,0 1-21,0 0-2,34 104 28,-34-104 50</inkml:trace>
    </iact:actionData>
  </iact:action>
  <iact:action type="add" startTime="16181">
    <iact:property name="dataType"/>
    <iact:actionData xml:id="d5">
      <inkml:trace xmlns:inkml="http://www.w3.org/2003/InkML" xml:id="stk5" contextRef="#ctx0" brushRef="#br0">23574 14079 0,'0'35'46,"0"35"-40,0-1 13,0-34 3,35 34-16,-35-34 1,35 35 11,-35-36-11,0 1-2,35 0 186,34-105-185,-69 36 0,35 34 0,-35-35 1,35 0 1,69-69 38,-69 34-38,34 1 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1T02:35:13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97">
    <iact:property name="dataType"/>
    <iact:actionData xml:id="d0">
      <inkml:trace xmlns:inkml="http://www.w3.org/2003/InkML" xml:id="stk0" contextRef="#ctx0" brushRef="#br0">14847 6223 0,'69'0'16,"-138"0"-16,243 0 10,-140 0-10,36 0 8,-35 0-1,34 0-4,-34 0 2,35 0 3,-1 0-2,-34 0-4,0 0 4,34 0 0,36 0-4,-36 0 2,70 0 4,0 0-2,-69 0 1,104-35-1,-105 35-1,70 0 3,-104 0-2,35 0-3,-36 0 3,71 0 0,-36 0-1,-34 0 3,35 0-7,-1 0 3,1 0-1,34 0 2,35 0 0,0 0 0,-69 0 3,104 0-2,-105 0-1,140 0 3,-70-35-1,-35 35-1,105 0-1,-105-34 0,0-1 3,70 35-2,-35 0-4,-69 0 1,-1 0 4,1 0-1,104 0 1,-105 0-2,1 0-3,-35 0 0,-1 0 6,36 0-1,-1 0-1,-34 0-3,0 0 1,35 0-3,-1 0 2,-34 0 1,69 0 6,-69 0-2,34 0-5,-34 0 3,0 0-5,0 0 4,0 0 3,34 0 0,-34 0 0,0 0-3,-1 0 8,1 0-12,0 0 7,0 0 2,-1 0-5,1 0 2,0 0-6,0 0 3,34 0 9,-34 0-11,0 0 5,34 0-4,1 0 1,0-35 3,-36 35-2,1 0 2,0 0-1,0 0 2,-1 0-7,1 0 6,35 0 0,-36 0 1,36 0-3,0 0 5,-36 0-5,36 0 2,-1 0 0,-34 0-1,0 0 1,34 0 0,-34 0 4,0 0-4,0 0-2,0 0-1,-1 0 1,1 0 3,35 0-2,-36 0-1,1 0 3,35 0-1,-36 0 1,1 0-4,0 0 1,0 0 3,0 0-3,-1 0 0,1 0 2,0 0 10,0 0-3,34 0 18,-34 0-6,0 0-6,34 0 12,-34 0 77,0 0-78</inkml:trace>
    </iact:actionData>
  </iact:action>
  <iact:action type="add" startTime="17037">
    <iact:property name="dataType"/>
    <iact:actionData xml:id="d1">
      <inkml:trace xmlns:inkml="http://www.w3.org/2003/InkML" xml:id="stk1" contextRef="#ctx0" brushRef="#br0">9909 3685 0,'70'0'299,"-35"0"-291,0 0-4,-1 0 1,36 0 24,-35 0-22,-1 0-2,1 0 1,0-35-1,0 1 0,208-1 28,-208 35-17,34 0-12,-34 0 2,0 0-2,0 0 29,34 0-27,1 0 17,-35 0-18,34 0 23,-34 0-23,0 0 1,-1 0 0,1-35-1,0 35 1,0 0-4,-1 0 3,1 0 0,0 0 0,0 0 1,34 0-4,1 0 24,69 0-20,-104 0 0,34-35-1,1 35 3,-35 0-1,34 0-6,-34 0 4,34 0 1,1 0 12,69 0-12,-69 0 0,-1 0-1,1 0 1,-36 0-4,1 0 2,0 0 1,35 0-3,-36 0 3,1 0 1,35 0-5,-1 0 4,-34 0 4,0 0-8,34 0 2,36 0 5,-36 0 3,1 0-10,-36 0 7,1 0-4,0 0 1,0-34 4,-35-1-7,69 35 1,70 0 5,-104 0-1,69 0-6,-34 0 3,104 0 4,-70 0-1,0 0-1,-34 0 0,34 0 1,-34 0-6,-1 0 6,-34-35-6,0 35 6,34 0 0,1 0-6,0 0 4,-36 0 2,71 0 0,-71 0-1,71 0 1,-36 0 0,-34 0 1,35 0-4,-36 0 2,1 0 0,69 0 1,-69 0-2,0 0-2,0 0 2,34 0-4,-34 0 3,35 0 2,34 0 1,-35 35-1,-34-35 0,70 0-1,-71 0 0,105 0 3,-69 0-2,-35 0-2,34 0 2,1 0-4,34 0 2,0 0-1,1 0 0,-71 0 4,175 0-1,-139 0 0,104 0-1,-105 0 1,35 0 2,-69 0-7,69 0 2,1 0 2,-1 0 2,0 0-6,-34 0 3,69 0 2,-35 0 4,1 0-5,-1 0 1,0 0 1,1 0 0,34 0-1,-105 0 1,140 69 1,-104-69-1,34 0 4,0 0-4,-69 70-6,0-70 7,69 0 1,-69 0-7,35 0 8,-36 0-9,1 0 2,0 35 8,0-35 4,-1 0-13,1 0 2,0 0 6,35 0-6,-1 0 4,-34 0-1,34 0 0,-34 0 3,0 0 3,0 0-9,-1 0 13,1 0 88,35 0-95,-35 0-7</inkml:trace>
    </iact:actionData>
  </iact:action>
  <iact:action type="add" startTime="27178">
    <iact:property name="dataType"/>
    <iact:actionData xml:id="d2">
      <inkml:trace xmlns:inkml="http://www.w3.org/2003/InkML" xml:id="stk2" contextRef="#ctx0" brushRef="#br0">3964 13454 0,'34'0'141,"71"0"-135,-1 0 16,-69 0-16,0 0-1,-1 0-4,1 0 23,35 0-20,-36 0 0,36 0 33,34 0-30,35 0 17,-104 0-18,0 0-1,0 0-1,-1 0 4,36 0 0,-35 0-3,0 0-2,-1 0 1,1 0 3,0 0-2,0 0 2,-1 0-2,1 0 2,0 0-1,0 0-1,-1 0 21,71 0-22,-36 0 23,1 0-21,34 0 17,-69 0-16,0 0 3,-1 0-3,71 0 32,-36 0-28,-34 0-8,0 0 0,0 0 3,-1 0-1,1 0-4,35 0 33,34 0-28,-69 0 1,34 0-2,140 34 39,-70 1-39,-104-35 0,0 35-2,-1-35 3,71 0-2,-71 0 1,1 0 2,0 0 1,35 0-6,-36 0 3,1 0-3,35 0 0,34 0 5,-69 0 0,69 35 0,-34-35-1,34 34 0,-69-34-1,-1 0 2,71 0-3,-71 0 3,1 0 1,0 0-6,35 0 3,-1 0 1,1 0-2,-1 0 2,1 0 2,34 0 0,35 0 0,0 0-4,-104 0 2,0 0 2,104 0-5,-104 0 4,-1 0 0,36 0 0,-1 0-6,-34 0 3,0 0 6,35 0-7,34 0 1,0 0 1,0 35 2,-69-35-1,70 0 0,-71 0 2,71 0-2,-36 0 0,1 0 4,-35 35-4,34-35-4,1 0 8,-36 0-3,105 0 2,-104 0-3,0 0 2,0 0-6,34 0 4,1 0-4,-35 0 2,34 0 4,-34 0-7,69 35 4,-69-35-3,0 0 4,69 0 0,-69 0-1,69 0 2,-34 0-1,-36 0 1,71 0-2,-70 0 0,69 0 6,-69 0-8,-1 0 5,36 0-6,-35 0 3,34 0-1,36 0 6,-71 0-6,36 0 2,-35 0-3,34 0 1,-34 0 1,0 0 2,0 0-5,-1 0 1,1 0 5,69 34 0,-69-34-7,35 0 4,-36 0 4,36 0-2,0 0-1,34 0 1,-69 0 0,34 0-1,35 0-1,1 0 1,-1 0 1,-69 0 1,0 0-2,34 0 1,-34 0 3,34 0-3,-34 0-1,0 0 0,0 0 1,0 0-1,34 0 2,-34 0 5,0 0-7,-1 0 3,1 0 0,0 0-5,35 0 21,-1 0-19,35 0 34,-69 0-36,0 0 21,0 0 9,-1 0 92</inkml:trace>
    </iact:actionData>
  </iact:action>
  <iact:action type="add" startTime="39397">
    <iact:property name="dataType"/>
    <iact:actionData xml:id="d3">
      <inkml:trace xmlns:inkml="http://www.w3.org/2003/InkML" xml:id="stk3" contextRef="#ctx0" brushRef="#br0">15229 4832 0,'-34'35'78,"34"0"-67,-35 34-5,0 36 16,35-36 17,0 1-33,0-35 11,0-1-8,0 1-5,0 0 0,0 0 35,0-1-34,0 1-2,0 0 0,0 0 3,0-1 0,-35 1-2,35 0 5,0 0-4,0-1 0,0 36 2,0-35-2,0 0 0,-35 34-2,35 1 3,0-36 1,-34 1 0,34 69 31</inkml:trace>
    </iact:actionData>
  </iact:action>
  <iact:action type="add" startTime="40318">
    <iact:property name="dataType"/>
    <iact:actionData xml:id="d4">
      <inkml:trace xmlns:inkml="http://www.w3.org/2003/InkML" xml:id="stk4" contextRef="#ctx0" brushRef="#br0">15473 4520 0,'35'0'79,"-1"-35"-71,36 35-7,34 0 3,0 0 6,-34 0-6,0 0 1,103 0 3,-103 0-2,139 0 0,-105-35-2,0 35 0,0 0 4,140 0-3,-105-35 1,104 35 2,-138 0-3,-1 0-3,-34 0 1,34 0 4,35 0-1,-35 0-1,1 0 4,-1 0-7,0 0 2,0 0-2,1 0 3,-1 0-1,105 0 1,-105 0 3,70 0-3,-139 0 2,139 0 0,-105 0 0,-34 0 1,34 0-2,1 0 0,34 0 0,-69 0 0,69 0 1,-69 0-2,35 0-3,-36 0 3,36 0 4,-35 0-5,34-69 5,-34 69-8,0 0 4,69 0-3,-69 0 6,69 0-3,-34 0 2,-70-35 1,69 0-1,1 35-1,-35 0-1,-1 0 0,36 0 3,-1 0-3,-34 0 0,0 0 11,0 0-15,34 0 4,1 0 1,-35 0-1,34 0 4,-34 0 0,0 0-7,69 0 4,-34 0 1,-1 0 3,1 0 1,103 0-4,-138 0-1,35 0 3,-1 0-8,1 0 3,-1 0-2,36 0 2,-36 0 4,-34 0-2,35 0-3,-1 0 2,1 0-1,-36 0 2,1 0 0,0 0 2,69 0-2,-69 0-1,0 0 2,0 0 3,-1 0-2,1 0-1,0 0-5,0 0 4,34 0 26,1 0-27,-1 0 3,-34 0-4,0 0 4,34 0-4,1 0 28,69 0-27,-104 0 3,0 0-5,69 0 1,-69 0 9,34 0-8,1 0 5,-36 0-1,36 70 153,-70-36-154,0 36-3,0-35 13,0 69-13,0-34 3,0-36 10,0 105-13,0-104 5,0 35 0,0-1 0,0-34-2,0 35 1,0-36-6,0 36 3,0-1 4,0-34-9,0 35 2,0-36 9,0 1-4,0 69-1,0-34-2,0-1 5,0-34-4,0 35 1,0-35-1,-35 69 30,35-69-31,0-1-3,-35 1 54,1 0 164,-36-35-211,1 0-8,-140 0 34,70 0-29,-244 0 22,349 0-23,-36 69 0,1-69 2,-1 35-3,35-35 4,35 35-2,-34-35 0,-36 0 2,35 0-3,0 0 5</inkml:trace>
    </iact:actionData>
  </iact:action>
  <iact:action type="add" startTime="43257">
    <iact:property name="dataType"/>
    <iact:actionData xml:id="d5">
      <inkml:trace xmlns:inkml="http://www.w3.org/2003/InkML" xml:id="stk5" contextRef="#ctx0" brushRef="#br0">27851 7196 0,'70'0'47,"-1"0"-42,-34 0-1,313 0 25,-209 0-6,104 0-17,-173 0-4,-1 0 1,1 0 3,-1 0-3,1 0 3,-1 0 2,70 0-3,-34 0 0,-70 0 2,34 0-2,35 0-1,-34 0 3,69 0 1,-35 0 2,-69 0-3,0 0-5,0 0 8,-1 0-8,36 0 2,-35 0-2,0 0 5,69 0-2,-69 0 0,34 0 2,-34-34 1,0 34-1,-1 0 1,1 0-1,0 0-1,0 0 1,0 0 2,-1 0 6,36 0-10,-35 0 6,-1 0-8,36 0 1,-35 0 5,34 0-6,1 0 10,34 0-7,-34 0-1,-36 0 0,36 0-1,-35 0 2,34 0 2,1 34-2,-35-34 7,34 0-8</inkml:trace>
    </iact:actionData>
  </iact:action>
  <iact:action type="add" startTime="45102">
    <iact:property name="dataType"/>
    <iact:actionData xml:id="d6">
      <inkml:trace xmlns:inkml="http://www.w3.org/2003/InkML" xml:id="stk6" contextRef="#ctx0" brushRef="#br0">3825 8413 0,'0'-35'60,"139"35"-52,-105 0-3,1 0-3,35 0 6,34 0-4,0 0 1,35 0 1,-104 0 0,35 0-1,34 0 2,35 0-1,-104-35 4,34 35-9,71 0 3,-71 0 4,1 0-3,-1 0 2,1 0-6,-1 0 3,1 0 2,-35 0-1,104 0 1,-105 0 0,1-34-3,0 34 1,34 0 4,1 0-4,0-35 3,-36 35-2,1 0-1,0 0 4,0 0 2,-1 0-2,1 0 0,35 0 33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30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59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91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281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788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620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91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56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42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52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52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60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4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0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76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3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C18F51-09EC-435C-A3BA-64A766E099C0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8395586-F03A-48D1-94DF-16B239DF4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333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microsoft.com/office/2011/relationships/inkAction" Target="../ink/inkAction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microsoft.com/office/2011/relationships/inkAction" Target="../ink/inkAction1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microsoft.com/office/2011/relationships/inkAction" Target="../ink/inkAction1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microsoft.com/office/2011/relationships/inkAction" Target="../ink/inkAction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hyperlink" Target="https://www.crondose.com/2016/09/understanding-the-stack-data-structure/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7.xml"/><Relationship Id="rId4" Type="http://schemas.openxmlformats.org/officeDocument/2006/relationships/hyperlink" Target="https://api.flutter.dev/flutter/widgets/Navigator/pop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ptyagicodecamp.github.io/navigation-and-routing-in-flutter-app.html" TargetMode="External"/><Relationship Id="rId5" Type="http://schemas.openxmlformats.org/officeDocument/2006/relationships/image" Target="../media/image15.jp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87356"/>
            <a:ext cx="9144000" cy="2486130"/>
          </a:xfrm>
        </p:spPr>
        <p:txBody>
          <a:bodyPr>
            <a:normAutofit/>
          </a:bodyPr>
          <a:lstStyle/>
          <a:p>
            <a:pPr algn="ctr"/>
            <a:r>
              <a:rPr lang="en-ID" sz="5400" dirty="0">
                <a:solidFill>
                  <a:schemeClr val="tx1">
                    <a:lumMod val="95000"/>
                  </a:schemeClr>
                </a:solidFill>
              </a:rPr>
              <a:t>Mobile Application</a:t>
            </a:r>
            <a:br>
              <a:rPr lang="en-ID" sz="5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ID" sz="4400" dirty="0" err="1">
                <a:solidFill>
                  <a:schemeClr val="tx1">
                    <a:lumMod val="95000"/>
                  </a:schemeClr>
                </a:solidFill>
              </a:rPr>
              <a:t>Pertemuan</a:t>
            </a:r>
            <a:r>
              <a:rPr lang="en-ID" sz="4400" dirty="0">
                <a:solidFill>
                  <a:schemeClr val="tx1">
                    <a:lumMod val="95000"/>
                  </a:schemeClr>
                </a:solidFill>
              </a:rPr>
              <a:t> 15</a:t>
            </a:r>
            <a:endParaRPr lang="ru-RU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28057"/>
            <a:ext cx="9144000" cy="1567489"/>
          </a:xfrm>
        </p:spPr>
        <p:txBody>
          <a:bodyPr>
            <a:normAutofit/>
          </a:bodyPr>
          <a:lstStyle/>
          <a:p>
            <a:pPr algn="ctr"/>
            <a:endParaRPr lang="ru-RU" sz="2800">
              <a:solidFill>
                <a:schemeClr val="tx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66583E-F19D-4FB9-82F1-139D29B50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1"/>
    </mc:Choice>
    <mc:Fallback>
      <p:transition spd="slow" advTm="3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87" x="3367088" y="6232525"/>
          <p14:tracePt t="11908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92E3-E0AC-4A03-BAE2-D0CC1D56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Navigasi</a:t>
            </a:r>
            <a:r>
              <a:rPr lang="en-ID" dirty="0"/>
              <a:t> Named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A0F8-E159-4F92-8AEA-8F986CAE2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dirty="0"/>
              <a:t>Jika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menavigasi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screen yang </a:t>
            </a:r>
            <a:r>
              <a:rPr lang="en-ID" dirty="0" err="1"/>
              <a:t>sama</a:t>
            </a:r>
            <a:r>
              <a:rPr lang="en-ID" dirty="0"/>
              <a:t> di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duplikasi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. </a:t>
            </a:r>
          </a:p>
          <a:p>
            <a:pPr algn="just"/>
            <a:r>
              <a:rPr lang="en-ID" dirty="0" err="1"/>
              <a:t>Solusinya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Named Routes, dan </a:t>
            </a:r>
            <a:r>
              <a:rPr lang="en-ID" dirty="0" err="1"/>
              <a:t>menggunakannya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navigasi</a:t>
            </a:r>
            <a:r>
              <a:rPr lang="en-ID" dirty="0"/>
              <a:t>.</a:t>
            </a:r>
          </a:p>
          <a:p>
            <a:pPr algn="just"/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Navigator.pushNamed</a:t>
            </a:r>
            <a:r>
              <a:rPr lang="en-ID" dirty="0"/>
              <a:t>().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A1990A-7ACC-4C71-A6C9-678DE7D723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7000" y="1226520"/>
              <a:ext cx="10014120" cy="372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A1990A-7ACC-4C71-A6C9-678DE7D72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7640" y="1217160"/>
                <a:ext cx="10032840" cy="374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0528E6-36E1-49AF-82F7-1E68DDDC2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30"/>
    </mc:Choice>
    <mc:Fallback>
      <p:transition spd="slow" advTm="4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090B-86F9-4A46-AEAE-4BDA3D1A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D9FB-4B0F-4E69-94D0-AFBD0D0B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/>
              <a:t>Cara </a:t>
            </a:r>
            <a:r>
              <a:rPr lang="en-ID" sz="3200" dirty="0" err="1"/>
              <a:t>menggunakan</a:t>
            </a:r>
            <a:r>
              <a:rPr lang="en-ID" sz="3200" dirty="0"/>
              <a:t> </a:t>
            </a:r>
            <a:r>
              <a:rPr lang="en-ID" sz="3200" dirty="0" err="1"/>
              <a:t>rute</a:t>
            </a:r>
            <a:r>
              <a:rPr lang="en-ID" sz="3200" dirty="0"/>
              <a:t> </a:t>
            </a:r>
            <a:r>
              <a:rPr lang="en-ID" sz="3200" dirty="0" err="1"/>
              <a:t>bernama</a:t>
            </a:r>
            <a:r>
              <a:rPr lang="en-ID" sz="3200" dirty="0"/>
              <a:t> </a:t>
            </a:r>
            <a:r>
              <a:rPr lang="en-ID" sz="3200" dirty="0" err="1"/>
              <a:t>menggunakan</a:t>
            </a:r>
            <a:r>
              <a:rPr lang="en-ID" sz="3200" dirty="0"/>
              <a:t> </a:t>
            </a:r>
            <a:r>
              <a:rPr lang="en-ID" sz="3200" dirty="0" err="1"/>
              <a:t>langkah-langkah</a:t>
            </a:r>
            <a:r>
              <a:rPr lang="en-ID" sz="3200" dirty="0"/>
              <a:t> </a:t>
            </a:r>
            <a:r>
              <a:rPr lang="en-ID" sz="3200" dirty="0" err="1"/>
              <a:t>berikut</a:t>
            </a:r>
            <a:r>
              <a:rPr lang="en-ID" sz="3200" dirty="0"/>
              <a:t>:</a:t>
            </a:r>
          </a:p>
          <a:p>
            <a:pPr lvl="1"/>
            <a:r>
              <a:rPr lang="en-ID" sz="2800" dirty="0"/>
              <a:t>Buat </a:t>
            </a:r>
            <a:r>
              <a:rPr lang="en-ID" sz="2800" dirty="0" err="1"/>
              <a:t>dua</a:t>
            </a:r>
            <a:r>
              <a:rPr lang="en-ID" sz="2800" dirty="0"/>
              <a:t> </a:t>
            </a:r>
            <a:r>
              <a:rPr lang="en-ID" sz="2800" dirty="0" err="1"/>
              <a:t>layar</a:t>
            </a:r>
            <a:r>
              <a:rPr lang="en-ID" sz="2800" dirty="0"/>
              <a:t>.</a:t>
            </a:r>
          </a:p>
          <a:p>
            <a:pPr lvl="1"/>
            <a:r>
              <a:rPr lang="en-ID" sz="2800" dirty="0" err="1"/>
              <a:t>Tentukan</a:t>
            </a:r>
            <a:r>
              <a:rPr lang="en-ID" sz="2800" dirty="0"/>
              <a:t> </a:t>
            </a:r>
            <a:r>
              <a:rPr lang="en-ID" sz="2800" dirty="0" err="1"/>
              <a:t>rute</a:t>
            </a:r>
            <a:r>
              <a:rPr lang="en-ID" sz="2800" dirty="0"/>
              <a:t>.</a:t>
            </a:r>
          </a:p>
          <a:p>
            <a:pPr lvl="1"/>
            <a:r>
              <a:rPr lang="en-ID" sz="2800" dirty="0" err="1"/>
              <a:t>Navigasikan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layar</a:t>
            </a:r>
            <a:r>
              <a:rPr lang="en-ID" sz="2800" dirty="0"/>
              <a:t> </a:t>
            </a:r>
            <a:r>
              <a:rPr lang="en-ID" sz="2800" dirty="0" err="1"/>
              <a:t>kedua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Navigator.pushNamed</a:t>
            </a:r>
            <a:r>
              <a:rPr lang="en-ID" sz="2800" dirty="0"/>
              <a:t>().</a:t>
            </a:r>
          </a:p>
          <a:p>
            <a:pPr lvl="1"/>
            <a:r>
              <a:rPr lang="en-ID" sz="2800" dirty="0"/>
              <a:t>Kembali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layar</a:t>
            </a:r>
            <a:r>
              <a:rPr lang="en-ID" sz="2800" dirty="0"/>
              <a:t> </a:t>
            </a:r>
            <a:r>
              <a:rPr lang="en-ID" sz="2800" dirty="0" err="1"/>
              <a:t>pertama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Navigator.pop</a:t>
            </a:r>
            <a:r>
              <a:rPr lang="en-ID" sz="2800" dirty="0"/>
              <a:t>().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D760D0-D98D-48A0-B915-CFE7213B31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17960" y="3116160"/>
              <a:ext cx="6559560" cy="18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D760D0-D98D-48A0-B915-CFE7213B3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00" y="3106800"/>
                <a:ext cx="6578280" cy="1883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C65F61-B889-4778-8336-B29FACA69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2"/>
    </mc:Choice>
    <mc:Fallback>
      <p:transition spd="slow" advTm="3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25D2-B573-4B67-8F96-B46969E8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D33D7-6D8E-41AE-BB49-888143C9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870" y="1648386"/>
            <a:ext cx="11215370" cy="2340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A312B-7690-4D77-9216-195CBEC13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" y="4256160"/>
            <a:ext cx="11261786" cy="20312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9A927B-18BE-4191-B052-65B5ADF049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3600" y="2240280"/>
              <a:ext cx="6083640" cy="344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9A927B-18BE-4191-B052-65B5ADF04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4240" y="2230920"/>
                <a:ext cx="6102360" cy="346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DB4D91-3416-4EF0-9FFD-2DC3F90BA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79"/>
    </mc:Choice>
    <mc:Fallback>
      <p:transition spd="slow" advTm="56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D36A-5E07-417C-A8A3-2C3980FE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Mengirim</a:t>
            </a:r>
            <a:r>
              <a:rPr lang="en-ID" dirty="0"/>
              <a:t> </a:t>
            </a:r>
            <a:r>
              <a:rPr lang="en-ID" dirty="0" err="1"/>
              <a:t>Argumen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1FF8-9C5D-43D7-A21F-E28D44CD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Android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data </a:t>
            </a:r>
            <a:r>
              <a:rPr lang="en-ID" dirty="0" err="1"/>
              <a:t>antar</a:t>
            </a:r>
            <a:r>
              <a:rPr lang="en-ID" dirty="0"/>
              <a:t> Activity</a:t>
            </a:r>
          </a:p>
          <a:p>
            <a:pPr algn="just"/>
            <a:r>
              <a:rPr lang="en-ID" dirty="0"/>
              <a:t>Flutter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argument </a:t>
            </a:r>
            <a:r>
              <a:rPr lang="en-ID" dirty="0" err="1"/>
              <a:t>ke</a:t>
            </a:r>
            <a:r>
              <a:rPr lang="en-ID" dirty="0"/>
              <a:t> layer/screen </a:t>
            </a:r>
            <a:r>
              <a:rPr lang="en-ID" dirty="0" err="1"/>
              <a:t>lainnya</a:t>
            </a:r>
            <a:endParaRPr lang="en-ID" dirty="0"/>
          </a:p>
          <a:p>
            <a:pPr algn="just"/>
            <a:r>
              <a:rPr lang="en-ID" dirty="0"/>
              <a:t>Navigator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menavigasi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mana pun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pengenal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 </a:t>
            </a:r>
          </a:p>
          <a:p>
            <a:pPr algn="just"/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,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juga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meneruskan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bernama</a:t>
            </a:r>
            <a:endParaRPr lang="en-ID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DBFA0E-00CB-469F-8A40-0EEA58E1C6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1960" y="2590560"/>
              <a:ext cx="9338400" cy="65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DBFA0E-00CB-469F-8A40-0EEA58E1C6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600" y="2581200"/>
                <a:ext cx="9357120" cy="66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9C02C6-2E96-420F-A7DF-0E53A15CF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4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31"/>
    </mc:Choice>
    <mc:Fallback>
      <p:transition spd="slow" advTm="5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5444-14D8-45F5-8515-39BE457A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1DA4-4A67-4100-9AB8-51EDF294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/>
              <a:t>Cara </a:t>
            </a:r>
            <a:r>
              <a:rPr lang="en-ID" dirty="0" err="1"/>
              <a:t>meneruskan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dan </a:t>
            </a:r>
            <a:r>
              <a:rPr lang="en-ID" dirty="0" err="1"/>
              <a:t>membaca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ModalRoute.of</a:t>
            </a:r>
            <a:r>
              <a:rPr lang="en-ID" dirty="0"/>
              <a:t>() dan </a:t>
            </a:r>
            <a:r>
              <a:rPr lang="en-ID" dirty="0" err="1"/>
              <a:t>onGenerateRoute</a:t>
            </a:r>
            <a:r>
              <a:rPr lang="en-ID" dirty="0"/>
              <a:t>()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algn="just"/>
            <a:endParaRPr lang="en-ID" dirty="0"/>
          </a:p>
          <a:p>
            <a:pPr algn="just"/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disampaikan</a:t>
            </a:r>
            <a:r>
              <a:rPr lang="en-ID" dirty="0"/>
              <a:t>.</a:t>
            </a:r>
          </a:p>
          <a:p>
            <a:pPr algn="just"/>
            <a:r>
              <a:rPr lang="en-ID" dirty="0"/>
              <a:t>Buat widget yang </a:t>
            </a:r>
            <a:r>
              <a:rPr lang="en-ID" dirty="0" err="1"/>
              <a:t>mengekstrak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.</a:t>
            </a:r>
          </a:p>
          <a:p>
            <a:pPr algn="just"/>
            <a:r>
              <a:rPr lang="en-ID" dirty="0" err="1"/>
              <a:t>Daftarkan</a:t>
            </a:r>
            <a:r>
              <a:rPr lang="en-ID" dirty="0"/>
              <a:t> widget di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.</a:t>
            </a:r>
          </a:p>
          <a:p>
            <a:pPr algn="just"/>
            <a:r>
              <a:rPr lang="en-ID" dirty="0" err="1"/>
              <a:t>Arahkan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widget.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B78D91-B496-4E4E-BFDF-D47542D79D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4040" y="1777320"/>
              <a:ext cx="5908680" cy="372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B78D91-B496-4E4E-BFDF-D47542D79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680" y="1767960"/>
                <a:ext cx="5927400" cy="374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9BCCC3-13E0-4A4F-8AB3-09C988F7A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4"/>
    </mc:Choice>
    <mc:Fallback>
      <p:transition spd="slow" advTm="36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264-6C62-4C7C-94CE-6E3F9B7C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disampaikan</a:t>
            </a:r>
            <a:r>
              <a:rPr lang="en-ID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8308-45ED-4F3D-8501-79BFEFDF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disampaikan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berikan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data: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layar</a:t>
            </a:r>
            <a:r>
              <a:rPr lang="en-ID" dirty="0"/>
              <a:t> dan </a:t>
            </a:r>
            <a:r>
              <a:rPr lang="en-ID" dirty="0" err="1"/>
              <a:t>pesan</a:t>
            </a:r>
            <a:r>
              <a:rPr lang="en-ID" dirty="0"/>
              <a:t>.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meneruskan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data, buat </a:t>
            </a:r>
            <a:r>
              <a:rPr lang="en-ID" dirty="0" err="1"/>
              <a:t>kelas</a:t>
            </a:r>
            <a:r>
              <a:rPr lang="en-ID" dirty="0"/>
              <a:t> yang </a:t>
            </a:r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F15BD-F9A2-41C5-8481-EEA6977F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00" y="3642931"/>
            <a:ext cx="10515600" cy="30340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DE8FD6-DC4F-4E77-8418-31A6C745AE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6600" y="5018400"/>
              <a:ext cx="5057640" cy="113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DE8FD6-DC4F-4E77-8418-31A6C745A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240" y="5009040"/>
                <a:ext cx="5076360" cy="1158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6D8BD0-C6DA-4A49-8706-FFFE09DFD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38"/>
    </mc:Choice>
    <mc:Fallback>
      <p:transition spd="slow" advTm="5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C5D6-1C72-4FE8-8586-88705791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Buat widget yang </a:t>
            </a:r>
            <a:r>
              <a:rPr lang="en-ID" dirty="0" err="1"/>
              <a:t>mengekstrak</a:t>
            </a:r>
            <a:r>
              <a:rPr lang="en-ID" dirty="0"/>
              <a:t> </a:t>
            </a:r>
            <a:r>
              <a:rPr lang="en-ID" dirty="0" err="1"/>
              <a:t>argumen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EBB71-7842-44F0-8C77-0EC166D1D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Selanjutnya</a:t>
            </a:r>
            <a:r>
              <a:rPr lang="en-ID" dirty="0"/>
              <a:t>, buat widget yang </a:t>
            </a:r>
            <a:r>
              <a:rPr lang="en-ID" dirty="0" err="1"/>
              <a:t>mengekstrak</a:t>
            </a:r>
            <a:r>
              <a:rPr lang="en-ID" dirty="0"/>
              <a:t> dan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dan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ScreenArguments</a:t>
            </a:r>
            <a:r>
              <a:rPr lang="en-ID" dirty="0"/>
              <a:t>.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ScreenArguments</a:t>
            </a:r>
            <a:r>
              <a:rPr lang="en-ID" dirty="0"/>
              <a:t>,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ModalRoute.of</a:t>
            </a:r>
            <a:r>
              <a:rPr lang="en-ID" dirty="0"/>
              <a:t>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594C3-5ACE-43D9-9A5F-14654278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70" y="3259987"/>
            <a:ext cx="9879330" cy="3405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91F4DA-7B0C-433A-94DD-0E07B3A34E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6560" y="3654360"/>
              <a:ext cx="9689040" cy="229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91F4DA-7B0C-433A-94DD-0E07B3A34E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200" y="3645000"/>
                <a:ext cx="9707760" cy="2309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4F85A80-8481-4AD5-AEDE-9C6E2EA49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6"/>
    </mc:Choice>
    <mc:Fallback>
      <p:transition spd="slow" advTm="6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8341-E930-4ACE-930B-F90A478D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Daftarkan</a:t>
            </a:r>
            <a:r>
              <a:rPr lang="en-ID" dirty="0"/>
              <a:t> widget di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92B2-4869-4225-BD63-1C9C305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009015"/>
          </a:xfrm>
        </p:spPr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</a:t>
            </a:r>
            <a:r>
              <a:rPr lang="en-ID" dirty="0" err="1"/>
              <a:t>entri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yang </a:t>
            </a:r>
            <a:r>
              <a:rPr lang="en-ID" dirty="0" err="1"/>
              <a:t>disediakan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widget </a:t>
            </a:r>
            <a:r>
              <a:rPr lang="en-ID" dirty="0" err="1"/>
              <a:t>MaterialApp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69A10-1AB1-4A61-90B1-C8930106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3" y="2969577"/>
            <a:ext cx="11845234" cy="24707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FB7F8C-4F34-4582-8BF9-994AAA3F38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1000" y="4092480"/>
              <a:ext cx="4331520" cy="43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FB7F8C-4F34-4582-8BF9-994AAA3F38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640" y="4083120"/>
                <a:ext cx="4350240" cy="457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A6AD4A-DD0B-403E-8EFE-C0CA2943E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2"/>
    </mc:Choice>
    <mc:Fallback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BF9B-D8EF-4E27-8322-B623104B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Arahkan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widget.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2167-9584-4597-9ED4-03D02A90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02335"/>
          </a:xfrm>
        </p:spPr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</a:t>
            </a:r>
            <a:r>
              <a:rPr lang="en-ID" dirty="0" err="1"/>
              <a:t>entri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yang </a:t>
            </a:r>
            <a:r>
              <a:rPr lang="en-ID" dirty="0" err="1"/>
              <a:t>disediakan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widget </a:t>
            </a:r>
            <a:r>
              <a:rPr lang="en-ID" dirty="0" err="1"/>
              <a:t>MaterialApp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5F2A8-8BC6-4AE6-9A9E-31A32BC2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22" y="2971800"/>
            <a:ext cx="8520134" cy="3392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FF83FC-1CF9-4BEB-86A1-FD2E88EA9E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8120" y="4580640"/>
              <a:ext cx="6947640" cy="98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FF83FC-1CF9-4BEB-86A1-FD2E88EA9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8760" y="4571280"/>
                <a:ext cx="6966360" cy="1007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386F33-3D6A-42C1-B8DD-CB314FDE8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3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66A3-D032-4415-BA31-D467DCAA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D059-6455-44AE-91B0-DB51D113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Selamat</a:t>
            </a:r>
            <a:r>
              <a:rPr lang="en-ID" dirty="0"/>
              <a:t> </a:t>
            </a:r>
            <a:r>
              <a:rPr lang="en-ID" dirty="0" err="1"/>
              <a:t>Menikmati</a:t>
            </a:r>
            <a:r>
              <a:rPr lang="en-ID" dirty="0"/>
              <a:t> UAS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CFF3FA-1A17-4FA6-97CF-AA1489000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61"/>
    </mc:Choice>
    <mc:Fallback>
      <p:transition spd="slow" advTm="39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50F2-7EE6-4C44-8C2C-CE792057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Flutter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DA56-3920-4209-8432-F8AED95C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Sebuah</a:t>
            </a:r>
            <a:r>
              <a:rPr lang="en-ID" dirty="0"/>
              <a:t> Teknik yang </a:t>
            </a:r>
            <a:r>
              <a:rPr lang="en-ID" dirty="0" err="1"/>
              <a:t>digunakan</a:t>
            </a:r>
            <a:r>
              <a:rPr lang="en-ID" dirty="0"/>
              <a:t> Flutter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navigasi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  <a:p>
            <a:r>
              <a:rPr lang="en-ID" dirty="0" err="1"/>
              <a:t>Sebelumnya</a:t>
            </a:r>
            <a:r>
              <a:rPr lang="en-ID" dirty="0"/>
              <a:t> di Android Studio </a:t>
            </a:r>
            <a:r>
              <a:rPr lang="en-ID" dirty="0" err="1"/>
              <a:t>menggunakan</a:t>
            </a:r>
            <a:r>
              <a:rPr lang="en-ID" dirty="0"/>
              <a:t> Intent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berpindah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, </a:t>
            </a:r>
            <a:r>
              <a:rPr lang="en-ID" dirty="0" err="1"/>
              <a:t>kini</a:t>
            </a:r>
            <a:r>
              <a:rPr lang="en-ID" dirty="0"/>
              <a:t> </a:t>
            </a:r>
            <a:r>
              <a:rPr lang="en-ID" dirty="0" err="1"/>
              <a:t>digantikan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Routes</a:t>
            </a:r>
          </a:p>
          <a:p>
            <a:r>
              <a:rPr lang="en-ID" dirty="0"/>
              <a:t>Di Flutter, screen dan page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rute</a:t>
            </a:r>
            <a:endParaRPr lang="en-ID" dirty="0"/>
          </a:p>
          <a:p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sederhana</a:t>
            </a:r>
            <a:endParaRPr lang="en-ID" dirty="0"/>
          </a:p>
          <a:p>
            <a:pPr lvl="1"/>
            <a:r>
              <a:rPr lang="en-ID" dirty="0" err="1"/>
              <a:t>Navigation.pop</a:t>
            </a:r>
            <a:r>
              <a:rPr lang="en-ID" dirty="0"/>
              <a:t>()</a:t>
            </a:r>
          </a:p>
          <a:p>
            <a:pPr lvl="1"/>
            <a:r>
              <a:rPr lang="en-ID" dirty="0" err="1"/>
              <a:t>Navigation.push</a:t>
            </a:r>
            <a:r>
              <a:rPr lang="en-ID" dirty="0"/>
              <a:t>()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8960F-995B-47C6-8FB0-46BBE1C837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7840" y="2215080"/>
              <a:ext cx="6909840" cy="327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8960F-995B-47C6-8FB0-46BBE1C83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8480" y="2205720"/>
                <a:ext cx="6928560" cy="3297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2134F4-D6C2-44CA-9F59-D704F76E3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70"/>
    </mc:Choice>
    <mc:Fallback>
      <p:transition spd="slow" advTm="100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5041-3BB3-4E59-B970-13F9C4F6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r>
              <a:rPr lang="en-ID" dirty="0"/>
              <a:t> – Cara </a:t>
            </a:r>
            <a:r>
              <a:rPr lang="en-ID" dirty="0" err="1"/>
              <a:t>Kerja</a:t>
            </a:r>
            <a:r>
              <a:rPr lang="en-ID" dirty="0"/>
              <a:t>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9736-4F12-40F9-B4A0-D5776374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err="1"/>
              <a:t>Navigasi</a:t>
            </a:r>
            <a:r>
              <a:rPr lang="en-ID" sz="3200" dirty="0"/>
              <a:t> </a:t>
            </a:r>
            <a:r>
              <a:rPr lang="en-ID" sz="3200" dirty="0" err="1"/>
              <a:t>Langsung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MaterialPageRoute</a:t>
            </a:r>
            <a:endParaRPr lang="en-ID" sz="3200" dirty="0"/>
          </a:p>
          <a:p>
            <a:r>
              <a:rPr lang="en-ID" sz="3200" dirty="0" err="1"/>
              <a:t>Navigasi</a:t>
            </a:r>
            <a:r>
              <a:rPr lang="en-ID" sz="3200" dirty="0"/>
              <a:t> Statis </a:t>
            </a:r>
            <a:r>
              <a:rPr lang="en-ID" sz="3200" dirty="0" err="1"/>
              <a:t>dengan</a:t>
            </a:r>
            <a:r>
              <a:rPr lang="en-ID" sz="3200" dirty="0"/>
              <a:t> Peta </a:t>
            </a:r>
            <a:r>
              <a:rPr lang="en-ID" sz="3200" dirty="0" err="1"/>
              <a:t>Rute</a:t>
            </a:r>
            <a:endParaRPr lang="en-ID" sz="3200" dirty="0"/>
          </a:p>
          <a:p>
            <a:r>
              <a:rPr lang="en-ID" sz="3200" dirty="0" err="1"/>
              <a:t>Navigasi</a:t>
            </a:r>
            <a:r>
              <a:rPr lang="en-ID" sz="3200" dirty="0"/>
              <a:t> </a:t>
            </a:r>
            <a:r>
              <a:rPr lang="en-ID" sz="3200" dirty="0" err="1"/>
              <a:t>Dinamis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onGenerateRoute</a:t>
            </a:r>
            <a:endParaRPr lang="en-ID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7728-7AE6-4D01-9A46-CC0A203BA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12554" y="2895600"/>
            <a:ext cx="1936533" cy="3597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C04A1-4C51-4214-9A4F-E6BB64ADC9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7080" y="1977480"/>
              <a:ext cx="8862480" cy="4167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C04A1-4C51-4214-9A4F-E6BB64ADC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7720" y="1968120"/>
                <a:ext cx="8881200" cy="4186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9EE97DD-4EA3-404C-8F33-666EDA73B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1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06"/>
    </mc:Choice>
    <mc:Fallback>
      <p:transition spd="slow" advTm="7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BDF6-3024-4067-941D-8EECED4A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4400" dirty="0" err="1"/>
              <a:t>Navigasi</a:t>
            </a:r>
            <a:r>
              <a:rPr lang="en-ID" sz="4400" dirty="0"/>
              <a:t> </a:t>
            </a:r>
            <a:r>
              <a:rPr lang="en-ID" sz="4400" dirty="0" err="1"/>
              <a:t>Langsung</a:t>
            </a:r>
            <a:r>
              <a:rPr lang="en-ID" sz="4400" dirty="0"/>
              <a:t> </a:t>
            </a:r>
            <a:r>
              <a:rPr lang="en-ID" sz="4400" dirty="0" err="1"/>
              <a:t>dengan</a:t>
            </a:r>
            <a:r>
              <a:rPr lang="en-ID" sz="4400" dirty="0"/>
              <a:t> </a:t>
            </a:r>
            <a:r>
              <a:rPr lang="en-ID" sz="4400" dirty="0" err="1"/>
              <a:t>MaterialPageRoute</a:t>
            </a:r>
            <a:endParaRPr lang="en-ID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1861F-C269-44FA-A5F3-E8E0719A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Navigasi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prototipe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navigasi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MaterialPageRoute</a:t>
            </a:r>
            <a:r>
              <a:rPr lang="en-ID" dirty="0"/>
              <a:t>. </a:t>
            </a:r>
          </a:p>
          <a:p>
            <a:pPr algn="just"/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instance Navigator dan </a:t>
            </a:r>
            <a:r>
              <a:rPr lang="en-ID" dirty="0" err="1"/>
              <a:t>memasukkan</a:t>
            </a:r>
            <a:r>
              <a:rPr lang="en-ID" dirty="0"/>
              <a:t> </a:t>
            </a:r>
            <a:r>
              <a:rPr lang="en-ID" dirty="0" err="1"/>
              <a:t>MaterialPageRoute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dalamnya</a:t>
            </a:r>
            <a:r>
              <a:rPr lang="en-ID" dirty="0"/>
              <a:t>. </a:t>
            </a:r>
          </a:p>
          <a:p>
            <a:pPr algn="just"/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Widget </a:t>
            </a:r>
            <a:r>
              <a:rPr lang="en-ID" dirty="0" err="1"/>
              <a:t>baru</a:t>
            </a:r>
            <a:r>
              <a:rPr lang="en-ID" dirty="0"/>
              <a:t> yang </a:t>
            </a:r>
            <a:r>
              <a:rPr lang="en-ID" dirty="0" err="1"/>
              <a:t>diletakkan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tumpukan</a:t>
            </a:r>
            <a:r>
              <a:rPr lang="en-ID" dirty="0"/>
              <a:t> </a:t>
            </a:r>
            <a:r>
              <a:rPr lang="en-ID" dirty="0" err="1"/>
              <a:t>navigasi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57E8A-1075-41DF-9052-5221F2D3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0" y="4565322"/>
            <a:ext cx="8044815" cy="2159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7B5C6E-1B73-432D-80B6-3615A9D9CD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1840" y="2615760"/>
              <a:ext cx="8800200" cy="377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7B5C6E-1B73-432D-80B6-3615A9D9C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2480" y="2606400"/>
                <a:ext cx="8818920" cy="3798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A08F93-FCCB-45FC-BB06-ED403C1B8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0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61"/>
    </mc:Choice>
    <mc:Fallback>
      <p:transition spd="slow" advTm="6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5BA3-ED9A-4CB3-9FC6-BDEE470F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5400" dirty="0" err="1"/>
              <a:t>Navigasi</a:t>
            </a:r>
            <a:r>
              <a:rPr lang="en-ID" sz="5400" dirty="0"/>
              <a:t> Statis </a:t>
            </a:r>
            <a:r>
              <a:rPr lang="en-ID" sz="5400" dirty="0" err="1"/>
              <a:t>dengan</a:t>
            </a:r>
            <a:r>
              <a:rPr lang="en-ID" sz="5400" dirty="0"/>
              <a:t> Peta </a:t>
            </a:r>
            <a:r>
              <a:rPr lang="en-ID" sz="5400" dirty="0" err="1"/>
              <a:t>Rute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F07B-D25D-4F4A-92C2-499E8E8FA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243455"/>
          </a:xfrm>
        </p:spPr>
        <p:txBody>
          <a:bodyPr/>
          <a:lstStyle/>
          <a:p>
            <a:r>
              <a:rPr lang="en-ID" dirty="0" err="1"/>
              <a:t>Opsi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yang kami </a:t>
            </a:r>
            <a:r>
              <a:rPr lang="en-ID" dirty="0" err="1"/>
              <a:t>miliki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, dan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disukai</a:t>
            </a:r>
            <a:endParaRPr lang="en-ID" dirty="0"/>
          </a:p>
          <a:p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Peta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kunci</a:t>
            </a:r>
            <a:r>
              <a:rPr lang="en-ID" dirty="0"/>
              <a:t> String yang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WidgetBuilder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 dan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navigasi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0AC06-68CC-41DF-BE23-5A70A306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22" y="4204018"/>
            <a:ext cx="6929553" cy="22583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89EF43-8EF6-4E82-98DF-B014500E53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7200" y="4330080"/>
              <a:ext cx="6722280" cy="204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89EF43-8EF6-4E82-98DF-B014500E53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7840" y="4320720"/>
                <a:ext cx="6741000" cy="2059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720B88A-0B62-4A7B-AFBA-F5640F442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84"/>
    </mc:Choice>
    <mc:Fallback>
      <p:transition spd="slow" advTm="72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5017-7F93-47E8-859C-21E8B05D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sz="5400" dirty="0" err="1"/>
              <a:t>Navigasi</a:t>
            </a:r>
            <a:r>
              <a:rPr lang="en-ID" sz="5400" dirty="0"/>
              <a:t> </a:t>
            </a:r>
            <a:r>
              <a:rPr lang="en-ID" sz="5400" dirty="0" err="1"/>
              <a:t>Dinamis</a:t>
            </a:r>
            <a:r>
              <a:rPr lang="en-ID" sz="5400" dirty="0"/>
              <a:t> </a:t>
            </a:r>
            <a:r>
              <a:rPr lang="en-ID" sz="5400" dirty="0" err="1"/>
              <a:t>dengan</a:t>
            </a:r>
            <a:r>
              <a:rPr lang="en-ID" sz="5400" dirty="0"/>
              <a:t> </a:t>
            </a:r>
            <a:r>
              <a:rPr lang="en-ID" sz="5400" dirty="0" err="1"/>
              <a:t>onGenerateRoute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8F89-71E8-419A-A807-E8DD8E8B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786255"/>
          </a:xfrm>
        </p:spPr>
        <p:txBody>
          <a:bodyPr>
            <a:normAutofit lnSpcReduction="10000"/>
          </a:bodyPr>
          <a:lstStyle/>
          <a:p>
            <a:pPr algn="just"/>
            <a:r>
              <a:rPr lang="en-ID" sz="3200" dirty="0" err="1"/>
              <a:t>Opsi</a:t>
            </a:r>
            <a:r>
              <a:rPr lang="en-ID" sz="3200" dirty="0"/>
              <a:t> </a:t>
            </a:r>
            <a:r>
              <a:rPr lang="en-ID" sz="3200" dirty="0" err="1"/>
              <a:t>ketiga</a:t>
            </a:r>
            <a:r>
              <a:rPr lang="en-ID" sz="3200" dirty="0"/>
              <a:t> yang </a:t>
            </a:r>
            <a:r>
              <a:rPr lang="en-ID" sz="3200" dirty="0" err="1"/>
              <a:t>ditambahkan</a:t>
            </a:r>
            <a:r>
              <a:rPr lang="en-ID" sz="3200" dirty="0"/>
              <a:t>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opsi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membuat</a:t>
            </a:r>
            <a:r>
              <a:rPr lang="en-ID" sz="3200" dirty="0"/>
              <a:t> </a:t>
            </a:r>
            <a:r>
              <a:rPr lang="en-ID" sz="3200" dirty="0" err="1"/>
              <a:t>onGenerateRoute</a:t>
            </a:r>
            <a:r>
              <a:rPr lang="en-ID" sz="3200" dirty="0"/>
              <a:t>. </a:t>
            </a:r>
            <a:r>
              <a:rPr lang="en-ID" sz="3200" dirty="0" err="1"/>
              <a:t>OnGenerateRoute</a:t>
            </a:r>
            <a:r>
              <a:rPr lang="en-ID" sz="3200" dirty="0"/>
              <a:t> </a:t>
            </a:r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200" dirty="0" err="1"/>
              <a:t>keuntungan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membuat</a:t>
            </a:r>
            <a:r>
              <a:rPr lang="en-ID" sz="3200" dirty="0"/>
              <a:t> </a:t>
            </a:r>
            <a:r>
              <a:rPr lang="en-ID" sz="3200" dirty="0" err="1"/>
              <a:t>rute</a:t>
            </a:r>
            <a:r>
              <a:rPr lang="en-ID" sz="3200" dirty="0"/>
              <a:t> dan </a:t>
            </a:r>
            <a:r>
              <a:rPr lang="en-ID" sz="3200" dirty="0" err="1"/>
              <a:t>mengakses</a:t>
            </a:r>
            <a:r>
              <a:rPr lang="en-ID" sz="3200" dirty="0"/>
              <a:t> </a:t>
            </a:r>
            <a:r>
              <a:rPr lang="en-ID" sz="3200" dirty="0" err="1"/>
              <a:t>argumen</a:t>
            </a:r>
            <a:r>
              <a:rPr lang="en-ID" sz="3200" dirty="0"/>
              <a:t> yang </a:t>
            </a:r>
            <a:r>
              <a:rPr lang="en-ID" sz="3200" dirty="0" err="1"/>
              <a:t>diteruskan</a:t>
            </a:r>
            <a:r>
              <a:rPr lang="en-ID" sz="3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2F6A-B62D-4AEC-8860-86898BF9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97" y="3368040"/>
            <a:ext cx="4352925" cy="3324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1DB208-55B6-48E6-847E-8A69A887E9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1920" y="3416760"/>
              <a:ext cx="7273080" cy="196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1DB208-55B6-48E6-847E-8A69A887E9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2560" y="3407400"/>
                <a:ext cx="7291800" cy="1983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BBFFB7A-5214-43B1-B89B-4B72ABBEB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76"/>
    </mc:Choice>
    <mc:Fallback>
      <p:transition spd="slow" advTm="4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FBA8-9AD7-4959-B8DB-B3FCEC1E7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225680" cy="4351338"/>
          </a:xfrm>
        </p:spPr>
        <p:txBody>
          <a:bodyPr>
            <a:normAutofit/>
          </a:bodyPr>
          <a:lstStyle/>
          <a:p>
            <a:pPr algn="just"/>
            <a:r>
              <a:rPr lang="en-ID" sz="3200" dirty="0" err="1"/>
              <a:t>Navigasi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menggunakan</a:t>
            </a:r>
            <a:r>
              <a:rPr lang="en-ID" sz="3200" dirty="0"/>
              <a:t> Flutter</a:t>
            </a:r>
          </a:p>
          <a:p>
            <a:pPr algn="just"/>
            <a:r>
              <a:rPr lang="en-ID" sz="3200" dirty="0" err="1"/>
              <a:t>Semua</a:t>
            </a:r>
            <a:r>
              <a:rPr lang="en-ID" sz="3200" dirty="0"/>
              <a:t> </a:t>
            </a:r>
            <a:r>
              <a:rPr lang="en-ID" sz="3200" dirty="0" err="1"/>
              <a:t>operasinya</a:t>
            </a:r>
            <a:r>
              <a:rPr lang="en-ID" sz="3200" dirty="0"/>
              <a:t> </a:t>
            </a:r>
            <a:r>
              <a:rPr lang="en-ID" sz="3200" dirty="0" err="1"/>
              <a:t>dilakukan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Route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FFF48-2930-40F1-918F-09D17E38BD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69" y="251460"/>
            <a:ext cx="3840999" cy="63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138055-0814-4352-A634-1B3E41916C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98560" y="688320"/>
              <a:ext cx="2829600" cy="514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138055-0814-4352-A634-1B3E41916C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9200" y="678960"/>
                <a:ext cx="2848320" cy="5162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F0F10C-1008-4BC6-AB1D-01B479AD9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0"/>
    </mc:Choice>
    <mc:Fallback>
      <p:transition spd="slow" advTm="3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3DB-8215-42E4-9DC5-B6E7B7F7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Navigasi</a:t>
            </a:r>
            <a:r>
              <a:rPr lang="en-ID" dirty="0"/>
              <a:t> Pop() dan Push()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914AB-FAF4-441C-8711-4A6CE3EFB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beralih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,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Navigator.push</a:t>
            </a:r>
            <a:r>
              <a:rPr lang="en-ID" dirty="0"/>
              <a:t>(). </a:t>
            </a:r>
            <a:r>
              <a:rPr lang="en-ID" dirty="0" err="1"/>
              <a:t>Metode</a:t>
            </a:r>
            <a:r>
              <a:rPr lang="en-ID" dirty="0"/>
              <a:t> push() </a:t>
            </a:r>
            <a:r>
              <a:rPr lang="en-ID" dirty="0" err="1"/>
              <a:t>menambahkan</a:t>
            </a:r>
            <a:r>
              <a:rPr lang="en-ID" dirty="0"/>
              <a:t> Route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tumpukan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yang </a:t>
            </a:r>
            <a:r>
              <a:rPr lang="en-ID" dirty="0" err="1"/>
              <a:t>dikelola</a:t>
            </a:r>
            <a:r>
              <a:rPr lang="en-ID" dirty="0"/>
              <a:t> oleh Navigator</a:t>
            </a:r>
          </a:p>
          <a:p>
            <a:pPr algn="just"/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Navigator.pop</a:t>
            </a:r>
            <a:r>
              <a:rPr lang="en-ID" dirty="0"/>
              <a:t>(). </a:t>
            </a:r>
            <a:r>
              <a:rPr lang="en-ID" dirty="0" err="1"/>
              <a:t>Metode</a:t>
            </a:r>
            <a:r>
              <a:rPr lang="en-ID" dirty="0"/>
              <a:t> pop() </a:t>
            </a:r>
            <a:r>
              <a:rPr lang="en-ID" dirty="0" err="1"/>
              <a:t>menghapus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tumpukan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yang </a:t>
            </a:r>
            <a:r>
              <a:rPr lang="en-ID" dirty="0" err="1"/>
              <a:t>dikelola</a:t>
            </a:r>
            <a:r>
              <a:rPr lang="en-ID" dirty="0"/>
              <a:t> oleh Navigator.</a:t>
            </a:r>
          </a:p>
          <a:p>
            <a:pPr algn="just"/>
            <a:endParaRPr lang="en-ID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61F05E-66A3-4270-955C-A4B07CDA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By using the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389FD"/>
                </a:solidFill>
                <a:effectLst/>
                <a:latin typeface="Arial Unicode MS"/>
                <a:ea typeface="Roboto Mono"/>
                <a:hlinkClick r:id="rId4"/>
              </a:rPr>
              <a:t>Navigator.pop()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 method. The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F83"/>
                </a:solidFill>
                <a:effectLst/>
                <a:latin typeface="Arial Unicode MS"/>
                <a:ea typeface="Roboto Mono"/>
              </a:rPr>
              <a:t>pop()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 method removes the current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F83"/>
                </a:solidFill>
                <a:effectLst/>
                <a:latin typeface="Arial Unicode MS"/>
                <a:ea typeface="Roboto Mono"/>
              </a:rPr>
              <a:t>Route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 from the stack of routes managed by the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8F83"/>
                </a:solidFill>
                <a:effectLst/>
                <a:latin typeface="Arial Unicode MS"/>
                <a:ea typeface="Roboto Mono"/>
              </a:rPr>
              <a:t>Navigator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1849C9-1E95-4E9A-BAB5-3854D0C474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7240" y="4355280"/>
              <a:ext cx="4281480" cy="199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1849C9-1E95-4E9A-BAB5-3854D0C47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7880" y="4345920"/>
                <a:ext cx="4300200" cy="2008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0ABDE9-7D18-4BEB-A6CB-BEC02644A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34"/>
    </mc:Choice>
    <mc:Fallback>
      <p:transition spd="slow" advTm="9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7B3FE1F-465D-4ECC-963E-411A6B9D0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3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F5F78A-2E17-423D-8913-F994DD012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F8E09A-37C3-45BE-9B62-C69FFF771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7533E-2842-4391-B86C-821EF62EF180}"/>
              </a:ext>
            </a:extLst>
          </p:cNvPr>
          <p:cNvSpPr txBox="1"/>
          <p:nvPr/>
        </p:nvSpPr>
        <p:spPr>
          <a:xfrm>
            <a:off x="7809411" y="6014478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6" tooltip="https://ptyagicodecamp.github.io/navigation-and-routing-in-flutter-app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D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FA5236-8594-4060-BD93-0CA4B9E58C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67160" y="1764720"/>
              <a:ext cx="5182560" cy="3479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FA5236-8594-4060-BD93-0CA4B9E58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7800" y="1755360"/>
                <a:ext cx="5201280" cy="34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735E31-2989-4E36-90DD-EBE11BCBB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8"/>
    </mc:Choice>
    <mc:Fallback>
      <p:transition spd="slow" advTm="2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300</TotalTime>
  <Words>567</Words>
  <Application>Microsoft Office PowerPoint</Application>
  <PresentationFormat>Widescreen</PresentationFormat>
  <Paragraphs>63</Paragraphs>
  <Slides>19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Unicode MS</vt:lpstr>
      <vt:lpstr>Arial</vt:lpstr>
      <vt:lpstr>Corbel</vt:lpstr>
      <vt:lpstr>Roboto</vt:lpstr>
      <vt:lpstr>Depth</vt:lpstr>
      <vt:lpstr>Mobile Application Pertemuan 15</vt:lpstr>
      <vt:lpstr>Flutter Routes</vt:lpstr>
      <vt:lpstr>Lanjutan – Cara Kerja Route</vt:lpstr>
      <vt:lpstr>Navigasi Langsung dengan MaterialPageRoute</vt:lpstr>
      <vt:lpstr>Navigasi Statis dengan Peta Rute</vt:lpstr>
      <vt:lpstr>Navigasi Dinamis dengan onGenerateRoute</vt:lpstr>
      <vt:lpstr>PowerPoint Presentation</vt:lpstr>
      <vt:lpstr>Navigasi Pop() dan Push()</vt:lpstr>
      <vt:lpstr>PowerPoint Presentation</vt:lpstr>
      <vt:lpstr>Navigasi Named Routes</vt:lpstr>
      <vt:lpstr>Lanjutan</vt:lpstr>
      <vt:lpstr>Contoh</vt:lpstr>
      <vt:lpstr>Mengirim Argumen</vt:lpstr>
      <vt:lpstr>Lanjutan</vt:lpstr>
      <vt:lpstr>Tentukan argumen yang perlu disampaikan.</vt:lpstr>
      <vt:lpstr>Buat widget yang mengekstrak argumen</vt:lpstr>
      <vt:lpstr>Daftarkan widget di tabel rute.</vt:lpstr>
      <vt:lpstr>Arahkan ke widget.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Pertemuan 15</dc:title>
  <dc:creator>Alauddin Maulana Hirzan</dc:creator>
  <cp:lastModifiedBy>ALAUDDIN MAULANA HIRZAN</cp:lastModifiedBy>
  <cp:revision>25</cp:revision>
  <dcterms:created xsi:type="dcterms:W3CDTF">2012-12-03T06:56:55Z</dcterms:created>
  <dcterms:modified xsi:type="dcterms:W3CDTF">2021-12-21T03:30:42Z</dcterms:modified>
</cp:coreProperties>
</file>